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81" r:id="rId16"/>
    <p:sldId id="282" r:id="rId17"/>
    <p:sldId id="283" r:id="rId18"/>
    <p:sldId id="284" r:id="rId19"/>
    <p:sldId id="268" r:id="rId20"/>
    <p:sldId id="269" r:id="rId21"/>
    <p:sldId id="271" r:id="rId22"/>
    <p:sldId id="273" r:id="rId23"/>
    <p:sldId id="275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76811-F521-4460-BBBA-BD68F42FC9D3}" v="8" dt="2026-02-26T12:29:20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948" y="4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iece, Andrew" userId="11028c26-e505-4c3a-99fd-3593276039c1" providerId="ADAL" clId="{DB1B5E43-A6AD-4BE8-B3E9-2C555D2E4297}"/>
    <pc:docChg chg="undo custSel addSld delSld modSld sldOrd">
      <pc:chgData name="Spiece, Andrew" userId="11028c26-e505-4c3a-99fd-3593276039c1" providerId="ADAL" clId="{DB1B5E43-A6AD-4BE8-B3E9-2C555D2E4297}" dt="2026-02-26T12:30:22.560" v="76"/>
      <pc:docMkLst>
        <pc:docMk/>
      </pc:docMkLst>
      <pc:sldChg chg="modSp mod">
        <pc:chgData name="Spiece, Andrew" userId="11028c26-e505-4c3a-99fd-3593276039c1" providerId="ADAL" clId="{DB1B5E43-A6AD-4BE8-B3E9-2C555D2E4297}" dt="2026-02-26T12:21:38.348" v="31" actId="20577"/>
        <pc:sldMkLst>
          <pc:docMk/>
          <pc:sldMk cId="0" sldId="264"/>
        </pc:sldMkLst>
        <pc:graphicFrameChg chg="modGraphic">
          <ac:chgData name="Spiece, Andrew" userId="11028c26-e505-4c3a-99fd-3593276039c1" providerId="ADAL" clId="{DB1B5E43-A6AD-4BE8-B3E9-2C555D2E4297}" dt="2026-02-26T12:21:38.348" v="31" actId="20577"/>
          <ac:graphicFrameMkLst>
            <pc:docMk/>
            <pc:sldMk cId="0" sldId="264"/>
            <ac:graphicFrameMk id="36" creationId="{E0E07D33-F0C9-677C-4E15-DA061CC86772}"/>
          </ac:graphicFrameMkLst>
        </pc:graphicFrameChg>
      </pc:sldChg>
      <pc:sldChg chg="ord">
        <pc:chgData name="Spiece, Andrew" userId="11028c26-e505-4c3a-99fd-3593276039c1" providerId="ADAL" clId="{DB1B5E43-A6AD-4BE8-B3E9-2C555D2E4297}" dt="2026-02-26T12:30:15.511" v="74"/>
        <pc:sldMkLst>
          <pc:docMk/>
          <pc:sldMk cId="0" sldId="268"/>
        </pc:sldMkLst>
      </pc:sldChg>
      <pc:sldChg chg="addSp delSp modSp mod delAnim modAnim">
        <pc:chgData name="Spiece, Andrew" userId="11028c26-e505-4c3a-99fd-3593276039c1" providerId="ADAL" clId="{DB1B5E43-A6AD-4BE8-B3E9-2C555D2E4297}" dt="2026-02-26T12:26:30.826" v="45" actId="14100"/>
        <pc:sldMkLst>
          <pc:docMk/>
          <pc:sldMk cId="0" sldId="269"/>
        </pc:sldMkLst>
        <pc:spChg chg="add del">
          <ac:chgData name="Spiece, Andrew" userId="11028c26-e505-4c3a-99fd-3593276039c1" providerId="ADAL" clId="{DB1B5E43-A6AD-4BE8-B3E9-2C555D2E4297}" dt="2026-02-26T12:24:11.544" v="33" actId="22"/>
          <ac:spMkLst>
            <pc:docMk/>
            <pc:sldMk cId="0" sldId="269"/>
            <ac:spMk id="6" creationId="{515957A1-6915-3A36-2A84-DABDDE19E151}"/>
          </ac:spMkLst>
        </pc:spChg>
        <pc:picChg chg="add del mod">
          <ac:chgData name="Spiece, Andrew" userId="11028c26-e505-4c3a-99fd-3593276039c1" providerId="ADAL" clId="{DB1B5E43-A6AD-4BE8-B3E9-2C555D2E4297}" dt="2026-02-26T12:24:44.687" v="35" actId="21"/>
          <ac:picMkLst>
            <pc:docMk/>
            <pc:sldMk cId="0" sldId="269"/>
            <ac:picMk id="7" creationId="{16AA1452-E5F2-F49E-E96F-9F7BA9BC3893}"/>
          </ac:picMkLst>
        </pc:picChg>
        <pc:picChg chg="add mod">
          <ac:chgData name="Spiece, Andrew" userId="11028c26-e505-4c3a-99fd-3593276039c1" providerId="ADAL" clId="{DB1B5E43-A6AD-4BE8-B3E9-2C555D2E4297}" dt="2026-02-26T12:26:30.826" v="45" actId="14100"/>
          <ac:picMkLst>
            <pc:docMk/>
            <pc:sldMk cId="0" sldId="269"/>
            <ac:picMk id="8" creationId="{28ABBBF6-BB95-0D1A-AF3C-5EF32C4F25F7}"/>
          </ac:picMkLst>
        </pc:picChg>
      </pc:sldChg>
      <pc:sldChg chg="del">
        <pc:chgData name="Spiece, Andrew" userId="11028c26-e505-4c3a-99fd-3593276039c1" providerId="ADAL" clId="{DB1B5E43-A6AD-4BE8-B3E9-2C555D2E4297}" dt="2026-02-26T12:26:33.021" v="46" actId="47"/>
        <pc:sldMkLst>
          <pc:docMk/>
          <pc:sldMk cId="0" sldId="270"/>
        </pc:sldMkLst>
      </pc:sldChg>
      <pc:sldChg chg="addSp modSp mod modAnim">
        <pc:chgData name="Spiece, Andrew" userId="11028c26-e505-4c3a-99fd-3593276039c1" providerId="ADAL" clId="{DB1B5E43-A6AD-4BE8-B3E9-2C555D2E4297}" dt="2026-02-26T12:24:58.821" v="40" actId="1076"/>
        <pc:sldMkLst>
          <pc:docMk/>
          <pc:sldMk cId="0" sldId="271"/>
        </pc:sldMkLst>
        <pc:picChg chg="add mod">
          <ac:chgData name="Spiece, Andrew" userId="11028c26-e505-4c3a-99fd-3593276039c1" providerId="ADAL" clId="{DB1B5E43-A6AD-4BE8-B3E9-2C555D2E4297}" dt="2026-02-26T12:24:58.821" v="40" actId="1076"/>
          <ac:picMkLst>
            <pc:docMk/>
            <pc:sldMk cId="0" sldId="271"/>
            <ac:picMk id="7" creationId="{16AA1452-E5F2-F49E-E96F-9F7BA9BC3893}"/>
          </ac:picMkLst>
        </pc:picChg>
      </pc:sldChg>
      <pc:sldChg chg="del">
        <pc:chgData name="Spiece, Andrew" userId="11028c26-e505-4c3a-99fd-3593276039c1" providerId="ADAL" clId="{DB1B5E43-A6AD-4BE8-B3E9-2C555D2E4297}" dt="2026-02-26T12:25:02.763" v="41" actId="47"/>
        <pc:sldMkLst>
          <pc:docMk/>
          <pc:sldMk cId="0" sldId="272"/>
        </pc:sldMkLst>
      </pc:sldChg>
      <pc:sldChg chg="addSp delSp modSp mod modAnim">
        <pc:chgData name="Spiece, Andrew" userId="11028c26-e505-4c3a-99fd-3593276039c1" providerId="ADAL" clId="{DB1B5E43-A6AD-4BE8-B3E9-2C555D2E4297}" dt="2026-02-26T12:27:07.196" v="51"/>
        <pc:sldMkLst>
          <pc:docMk/>
          <pc:sldMk cId="0" sldId="273"/>
        </pc:sldMkLst>
        <pc:spChg chg="add del">
          <ac:chgData name="Spiece, Andrew" userId="11028c26-e505-4c3a-99fd-3593276039c1" providerId="ADAL" clId="{DB1B5E43-A6AD-4BE8-B3E9-2C555D2E4297}" dt="2026-02-26T12:26:54.758" v="48" actId="22"/>
          <ac:spMkLst>
            <pc:docMk/>
            <pc:sldMk cId="0" sldId="273"/>
            <ac:spMk id="6" creationId="{CF2C5665-70B9-0DA6-A91F-3C427879D113}"/>
          </ac:spMkLst>
        </pc:spChg>
        <pc:picChg chg="add mod">
          <ac:chgData name="Spiece, Andrew" userId="11028c26-e505-4c3a-99fd-3593276039c1" providerId="ADAL" clId="{DB1B5E43-A6AD-4BE8-B3E9-2C555D2E4297}" dt="2026-02-26T12:27:07.196" v="51"/>
          <ac:picMkLst>
            <pc:docMk/>
            <pc:sldMk cId="0" sldId="273"/>
            <ac:picMk id="7" creationId="{68CB710B-9512-4E87-9079-9937F5094DA7}"/>
          </ac:picMkLst>
        </pc:picChg>
      </pc:sldChg>
      <pc:sldChg chg="addSp delSp modSp del mod delAnim modAnim">
        <pc:chgData name="Spiece, Andrew" userId="11028c26-e505-4c3a-99fd-3593276039c1" providerId="ADAL" clId="{DB1B5E43-A6AD-4BE8-B3E9-2C555D2E4297}" dt="2026-02-26T12:27:09.859" v="52" actId="47"/>
        <pc:sldMkLst>
          <pc:docMk/>
          <pc:sldMk cId="0" sldId="274"/>
        </pc:sldMkLst>
        <pc:picChg chg="add del mod">
          <ac:chgData name="Spiece, Andrew" userId="11028c26-e505-4c3a-99fd-3593276039c1" providerId="ADAL" clId="{DB1B5E43-A6AD-4BE8-B3E9-2C555D2E4297}" dt="2026-02-26T12:27:04.624" v="50" actId="478"/>
          <ac:picMkLst>
            <pc:docMk/>
            <pc:sldMk cId="0" sldId="274"/>
            <ac:picMk id="4" creationId="{6A27A449-167A-D4D5-8D54-9C41D6B28641}"/>
          </ac:picMkLst>
        </pc:picChg>
      </pc:sldChg>
      <pc:sldChg chg="addSp modSp mod ord modAnim">
        <pc:chgData name="Spiece, Andrew" userId="11028c26-e505-4c3a-99fd-3593276039c1" providerId="ADAL" clId="{DB1B5E43-A6AD-4BE8-B3E9-2C555D2E4297}" dt="2026-02-26T12:28:36.549" v="58"/>
        <pc:sldMkLst>
          <pc:docMk/>
          <pc:sldMk cId="0" sldId="275"/>
        </pc:sldMkLst>
        <pc:picChg chg="add mod">
          <ac:chgData name="Spiece, Andrew" userId="11028c26-e505-4c3a-99fd-3593276039c1" providerId="ADAL" clId="{DB1B5E43-A6AD-4BE8-B3E9-2C555D2E4297}" dt="2026-02-26T12:28:29.432" v="55" actId="1076"/>
          <ac:picMkLst>
            <pc:docMk/>
            <pc:sldMk cId="0" sldId="275"/>
            <ac:picMk id="4" creationId="{8D3DA027-612F-3476-86F7-1F24339D4E51}"/>
          </ac:picMkLst>
        </pc:picChg>
      </pc:sldChg>
      <pc:sldChg chg="del">
        <pc:chgData name="Spiece, Andrew" userId="11028c26-e505-4c3a-99fd-3593276039c1" providerId="ADAL" clId="{DB1B5E43-A6AD-4BE8-B3E9-2C555D2E4297}" dt="2026-02-26T12:28:30.866" v="56" actId="47"/>
        <pc:sldMkLst>
          <pc:docMk/>
          <pc:sldMk cId="0" sldId="276"/>
        </pc:sldMkLst>
      </pc:sldChg>
      <pc:sldChg chg="addSp modSp modAnim">
        <pc:chgData name="Spiece, Andrew" userId="11028c26-e505-4c3a-99fd-3593276039c1" providerId="ADAL" clId="{DB1B5E43-A6AD-4BE8-B3E9-2C555D2E4297}" dt="2026-02-26T12:28:41.343" v="59"/>
        <pc:sldMkLst>
          <pc:docMk/>
          <pc:sldMk cId="0" sldId="277"/>
        </pc:sldMkLst>
        <pc:picChg chg="add mod">
          <ac:chgData name="Spiece, Andrew" userId="11028c26-e505-4c3a-99fd-3593276039c1" providerId="ADAL" clId="{DB1B5E43-A6AD-4BE8-B3E9-2C555D2E4297}" dt="2026-02-26T12:28:41.343" v="59"/>
          <ac:picMkLst>
            <pc:docMk/>
            <pc:sldMk cId="0" sldId="277"/>
            <ac:picMk id="4" creationId="{44093A18-01A5-563A-347D-AE2DB0B80DA2}"/>
          </ac:picMkLst>
        </pc:picChg>
      </pc:sldChg>
      <pc:sldChg chg="del">
        <pc:chgData name="Spiece, Andrew" userId="11028c26-e505-4c3a-99fd-3593276039c1" providerId="ADAL" clId="{DB1B5E43-A6AD-4BE8-B3E9-2C555D2E4297}" dt="2026-02-26T12:28:55.128" v="60" actId="47"/>
        <pc:sldMkLst>
          <pc:docMk/>
          <pc:sldMk cId="0" sldId="278"/>
        </pc:sldMkLst>
      </pc:sldChg>
      <pc:sldChg chg="ord">
        <pc:chgData name="Spiece, Andrew" userId="11028c26-e505-4c3a-99fd-3593276039c1" providerId="ADAL" clId="{DB1B5E43-A6AD-4BE8-B3E9-2C555D2E4297}" dt="2026-02-26T12:29:00.876" v="62"/>
        <pc:sldMkLst>
          <pc:docMk/>
          <pc:sldMk cId="0" sldId="279"/>
        </pc:sldMkLst>
      </pc:sldChg>
      <pc:sldChg chg="del">
        <pc:chgData name="Spiece, Andrew" userId="11028c26-e505-4c3a-99fd-3593276039c1" providerId="ADAL" clId="{DB1B5E43-A6AD-4BE8-B3E9-2C555D2E4297}" dt="2026-02-26T12:29:18.682" v="65" actId="2696"/>
        <pc:sldMkLst>
          <pc:docMk/>
          <pc:sldMk cId="0" sldId="280"/>
        </pc:sldMkLst>
      </pc:sldChg>
      <pc:sldChg chg="add ord">
        <pc:chgData name="Spiece, Andrew" userId="11028c26-e505-4c3a-99fd-3593276039c1" providerId="ADAL" clId="{DB1B5E43-A6AD-4BE8-B3E9-2C555D2E4297}" dt="2026-02-26T12:30:22.560" v="76"/>
        <pc:sldMkLst>
          <pc:docMk/>
          <pc:sldMk cId="3782890769" sldId="280"/>
        </pc:sldMkLst>
      </pc:sldChg>
      <pc:sldChg chg="ord">
        <pc:chgData name="Spiece, Andrew" userId="11028c26-e505-4c3a-99fd-3593276039c1" providerId="ADAL" clId="{DB1B5E43-A6AD-4BE8-B3E9-2C555D2E4297}" dt="2026-02-26T12:29:11.125" v="64"/>
        <pc:sldMkLst>
          <pc:docMk/>
          <pc:sldMk cId="0" sldId="281"/>
        </pc:sldMkLst>
      </pc:sldChg>
      <pc:sldChg chg="del">
        <pc:chgData name="Spiece, Andrew" userId="11028c26-e505-4c3a-99fd-3593276039c1" providerId="ADAL" clId="{DB1B5E43-A6AD-4BE8-B3E9-2C555D2E4297}" dt="2026-02-26T12:29:18.682" v="65" actId="2696"/>
        <pc:sldMkLst>
          <pc:docMk/>
          <pc:sldMk cId="0" sldId="282"/>
        </pc:sldMkLst>
      </pc:sldChg>
      <pc:sldChg chg="addSp delSp modSp add mod setBg delDesignElem">
        <pc:chgData name="Spiece, Andrew" userId="11028c26-e505-4c3a-99fd-3593276039c1" providerId="ADAL" clId="{DB1B5E43-A6AD-4BE8-B3E9-2C555D2E4297}" dt="2026-02-26T12:29:54.615" v="72" actId="26606"/>
        <pc:sldMkLst>
          <pc:docMk/>
          <pc:sldMk cId="1225294057" sldId="282"/>
        </pc:sldMkLst>
        <pc:spChg chg="mod">
          <ac:chgData name="Spiece, Andrew" userId="11028c26-e505-4c3a-99fd-3593276039c1" providerId="ADAL" clId="{DB1B5E43-A6AD-4BE8-B3E9-2C555D2E4297}" dt="2026-02-26T12:29:54.615" v="72" actId="26606"/>
          <ac:spMkLst>
            <pc:docMk/>
            <pc:sldMk cId="1225294057" sldId="282"/>
            <ac:spMk id="2" creationId="{00000000-0000-0000-0000-000000000000}"/>
          </ac:spMkLst>
        </pc:spChg>
        <pc:spChg chg="add del">
          <ac:chgData name="Spiece, Andrew" userId="11028c26-e505-4c3a-99fd-3593276039c1" providerId="ADAL" clId="{DB1B5E43-A6AD-4BE8-B3E9-2C555D2E4297}" dt="2026-02-26T12:29:54.615" v="72" actId="26606"/>
          <ac:spMkLst>
            <pc:docMk/>
            <pc:sldMk cId="1225294057" sldId="282"/>
            <ac:spMk id="3" creationId="{00000000-0000-0000-0000-000000000000}"/>
          </ac:spMkLst>
        </pc:spChg>
        <pc:spChg chg="add del">
          <ac:chgData name="Spiece, Andrew" userId="11028c26-e505-4c3a-99fd-3593276039c1" providerId="ADAL" clId="{DB1B5E43-A6AD-4BE8-B3E9-2C555D2E4297}" dt="2026-02-26T12:29:54.597" v="71" actId="26606"/>
          <ac:spMkLst>
            <pc:docMk/>
            <pc:sldMk cId="1225294057" sldId="282"/>
            <ac:spMk id="7" creationId="{B50AB553-2A96-4A92-96F2-93548E096954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1225294057" sldId="282"/>
            <ac:spMk id="8" creationId="{09588DA8-065E-4F6F-8EFD-43104AB2E0CF}"/>
          </ac:spMkLst>
        </pc:spChg>
        <pc:spChg chg="add">
          <ac:chgData name="Spiece, Andrew" userId="11028c26-e505-4c3a-99fd-3593276039c1" providerId="ADAL" clId="{DB1B5E43-A6AD-4BE8-B3E9-2C555D2E4297}" dt="2026-02-26T12:29:54.615" v="72" actId="26606"/>
          <ac:spMkLst>
            <pc:docMk/>
            <pc:sldMk cId="1225294057" sldId="282"/>
            <ac:spMk id="9" creationId="{BACC6370-2D7E-4714-9D71-7542949D7D5D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1225294057" sldId="282"/>
            <ac:spMk id="10" creationId="{C4285719-470E-454C-AF62-8323075F1F5B}"/>
          </ac:spMkLst>
        </pc:spChg>
        <pc:spChg chg="add">
          <ac:chgData name="Spiece, Andrew" userId="11028c26-e505-4c3a-99fd-3593276039c1" providerId="ADAL" clId="{DB1B5E43-A6AD-4BE8-B3E9-2C555D2E4297}" dt="2026-02-26T12:29:54.615" v="72" actId="26606"/>
          <ac:spMkLst>
            <pc:docMk/>
            <pc:sldMk cId="1225294057" sldId="282"/>
            <ac:spMk id="11" creationId="{256B2C21-A230-48C0-8DF1-C46611373C44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1225294057" sldId="282"/>
            <ac:spMk id="12" creationId="{CD9FE4EF-C4D8-49A0-B2FF-81D8DB7D8A24}"/>
          </ac:spMkLst>
        </pc:spChg>
        <pc:spChg chg="add">
          <ac:chgData name="Spiece, Andrew" userId="11028c26-e505-4c3a-99fd-3593276039c1" providerId="ADAL" clId="{DB1B5E43-A6AD-4BE8-B3E9-2C555D2E4297}" dt="2026-02-26T12:29:54.615" v="72" actId="26606"/>
          <ac:spMkLst>
            <pc:docMk/>
            <pc:sldMk cId="1225294057" sldId="282"/>
            <ac:spMk id="13" creationId="{3847E18C-932D-4C95-AABA-FEC7C9499AD7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1225294057" sldId="282"/>
            <ac:spMk id="14" creationId="{4300840D-0A0B-4512-BACA-B439D5B9C57C}"/>
          </ac:spMkLst>
        </pc:spChg>
        <pc:spChg chg="add">
          <ac:chgData name="Spiece, Andrew" userId="11028c26-e505-4c3a-99fd-3593276039c1" providerId="ADAL" clId="{DB1B5E43-A6AD-4BE8-B3E9-2C555D2E4297}" dt="2026-02-26T12:29:54.615" v="72" actId="26606"/>
          <ac:spMkLst>
            <pc:docMk/>
            <pc:sldMk cId="1225294057" sldId="282"/>
            <ac:spMk id="15" creationId="{3150CB11-0C61-439E-910F-5787759E72A0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1225294057" sldId="282"/>
            <ac:spMk id="16" creationId="{D2B78728-A580-49A7-84F9-6EF6F583ADE0}"/>
          </ac:spMkLst>
        </pc:spChg>
        <pc:spChg chg="add">
          <ac:chgData name="Spiece, Andrew" userId="11028c26-e505-4c3a-99fd-3593276039c1" providerId="ADAL" clId="{DB1B5E43-A6AD-4BE8-B3E9-2C555D2E4297}" dt="2026-02-26T12:29:54.615" v="72" actId="26606"/>
          <ac:spMkLst>
            <pc:docMk/>
            <pc:sldMk cId="1225294057" sldId="282"/>
            <ac:spMk id="17" creationId="{43F8A58B-5155-44CE-A5FF-7647B47D0A7A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1225294057" sldId="282"/>
            <ac:spMk id="18" creationId="{38FAA1A1-D861-433F-88FA-1E9D6FD31D11}"/>
          </ac:spMkLst>
        </pc:spChg>
        <pc:spChg chg="add">
          <ac:chgData name="Spiece, Andrew" userId="11028c26-e505-4c3a-99fd-3593276039c1" providerId="ADAL" clId="{DB1B5E43-A6AD-4BE8-B3E9-2C555D2E4297}" dt="2026-02-26T12:29:54.615" v="72" actId="26606"/>
          <ac:spMkLst>
            <pc:docMk/>
            <pc:sldMk cId="1225294057" sldId="282"/>
            <ac:spMk id="19" creationId="{443F2ACA-E6D6-4028-82DD-F03C262D5DE6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1225294057" sldId="282"/>
            <ac:spMk id="20" creationId="{8D71EDA1-87BF-4D5D-AB79-F346FD19278A}"/>
          </ac:spMkLst>
        </pc:spChg>
        <pc:graphicFrameChg chg="add del">
          <ac:chgData name="Spiece, Andrew" userId="11028c26-e505-4c3a-99fd-3593276039c1" providerId="ADAL" clId="{DB1B5E43-A6AD-4BE8-B3E9-2C555D2E4297}" dt="2026-02-26T12:29:54.597" v="71" actId="26606"/>
          <ac:graphicFrameMkLst>
            <pc:docMk/>
            <pc:sldMk cId="1225294057" sldId="282"/>
            <ac:graphicFrameMk id="5" creationId="{0077DC02-5CB2-7BAC-642C-F834EE170441}"/>
          </ac:graphicFrameMkLst>
        </pc:graphicFrameChg>
        <pc:graphicFrameChg chg="add">
          <ac:chgData name="Spiece, Andrew" userId="11028c26-e505-4c3a-99fd-3593276039c1" providerId="ADAL" clId="{DB1B5E43-A6AD-4BE8-B3E9-2C555D2E4297}" dt="2026-02-26T12:29:54.615" v="72" actId="26606"/>
          <ac:graphicFrameMkLst>
            <pc:docMk/>
            <pc:sldMk cId="1225294057" sldId="282"/>
            <ac:graphicFrameMk id="21" creationId="{04C0A260-EE13-C467-0813-C51477042628}"/>
          </ac:graphicFrameMkLst>
        </pc:graphicFrameChg>
        <pc:picChg chg="add del">
          <ac:chgData name="Spiece, Andrew" userId="11028c26-e505-4c3a-99fd-3593276039c1" providerId="ADAL" clId="{DB1B5E43-A6AD-4BE8-B3E9-2C555D2E4297}" dt="2026-02-26T12:29:54.597" v="71" actId="26606"/>
          <ac:picMkLst>
            <pc:docMk/>
            <pc:sldMk cId="1225294057" sldId="282"/>
            <ac:picMk id="6" creationId="{76D973B3-2B3F-9607-62F5-762EF939B4CA}"/>
          </ac:picMkLst>
        </pc:picChg>
      </pc:sldChg>
      <pc:sldChg chg="del">
        <pc:chgData name="Spiece, Andrew" userId="11028c26-e505-4c3a-99fd-3593276039c1" providerId="ADAL" clId="{DB1B5E43-A6AD-4BE8-B3E9-2C555D2E4297}" dt="2026-02-26T12:29:18.682" v="65" actId="2696"/>
        <pc:sldMkLst>
          <pc:docMk/>
          <pc:sldMk cId="0" sldId="283"/>
        </pc:sldMkLst>
      </pc:sldChg>
      <pc:sldChg chg="addSp delSp modSp add mod setBg delDesignElem">
        <pc:chgData name="Spiece, Andrew" userId="11028c26-e505-4c3a-99fd-3593276039c1" providerId="ADAL" clId="{DB1B5E43-A6AD-4BE8-B3E9-2C555D2E4297}" dt="2026-02-26T12:29:43.119" v="69" actId="26606"/>
        <pc:sldMkLst>
          <pc:docMk/>
          <pc:sldMk cId="3378864929" sldId="283"/>
        </pc:sldMkLst>
        <pc:spChg chg="mod">
          <ac:chgData name="Spiece, Andrew" userId="11028c26-e505-4c3a-99fd-3593276039c1" providerId="ADAL" clId="{DB1B5E43-A6AD-4BE8-B3E9-2C555D2E4297}" dt="2026-02-26T12:29:43.119" v="69" actId="26606"/>
          <ac:spMkLst>
            <pc:docMk/>
            <pc:sldMk cId="3378864929" sldId="283"/>
            <ac:spMk id="2" creationId="{00000000-0000-0000-0000-000000000000}"/>
          </ac:spMkLst>
        </pc:spChg>
        <pc:spChg chg="mod">
          <ac:chgData name="Spiece, Andrew" userId="11028c26-e505-4c3a-99fd-3593276039c1" providerId="ADAL" clId="{DB1B5E43-A6AD-4BE8-B3E9-2C555D2E4297}" dt="2026-02-26T12:29:43.119" v="69" actId="26606"/>
          <ac:spMkLst>
            <pc:docMk/>
            <pc:sldMk cId="3378864929" sldId="283"/>
            <ac:spMk id="3" creationId="{00000000-0000-0000-0000-000000000000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3378864929" sldId="283"/>
            <ac:spMk id="9" creationId="{736CAB1F-557E-4FA4-81CC-DC491EF83443}"/>
          </ac:spMkLst>
        </pc:spChg>
        <pc:spChg chg="add">
          <ac:chgData name="Spiece, Andrew" userId="11028c26-e505-4c3a-99fd-3593276039c1" providerId="ADAL" clId="{DB1B5E43-A6AD-4BE8-B3E9-2C555D2E4297}" dt="2026-02-26T12:29:43.119" v="69" actId="26606"/>
          <ac:spMkLst>
            <pc:docMk/>
            <pc:sldMk cId="3378864929" sldId="283"/>
            <ac:spMk id="10" creationId="{9715DAF0-AE1B-46C9-8A6B-DB2AA05AB91D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3378864929" sldId="283"/>
            <ac:spMk id="11" creationId="{AA065953-3D69-4CD4-80C3-DF10DEB4C761}"/>
          </ac:spMkLst>
        </pc:spChg>
        <pc:spChg chg="add">
          <ac:chgData name="Spiece, Andrew" userId="11028c26-e505-4c3a-99fd-3593276039c1" providerId="ADAL" clId="{DB1B5E43-A6AD-4BE8-B3E9-2C555D2E4297}" dt="2026-02-26T12:29:43.119" v="69" actId="26606"/>
          <ac:spMkLst>
            <pc:docMk/>
            <pc:sldMk cId="3378864929" sldId="283"/>
            <ac:spMk id="12" creationId="{5A2875D7-3769-4291-959E-9FAD764A760C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3378864929" sldId="283"/>
            <ac:spMk id="13" creationId="{2AB36DB5-F10D-4EDB-87E2-ECB9301FFC62}"/>
          </ac:spMkLst>
        </pc:spChg>
        <pc:spChg chg="add">
          <ac:chgData name="Spiece, Andrew" userId="11028c26-e505-4c3a-99fd-3593276039c1" providerId="ADAL" clId="{DB1B5E43-A6AD-4BE8-B3E9-2C555D2E4297}" dt="2026-02-26T12:29:43.119" v="69" actId="26606"/>
          <ac:spMkLst>
            <pc:docMk/>
            <pc:sldMk cId="3378864929" sldId="283"/>
            <ac:spMk id="14" creationId="{AAF055B3-1F95-4ABA-BFE4-A58320A8206E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3378864929" sldId="283"/>
            <ac:spMk id="15" creationId="{446F195D-95DC-419E-BBC1-E2B601A6067B}"/>
          </ac:spMkLst>
        </pc:spChg>
        <pc:spChg chg="add">
          <ac:chgData name="Spiece, Andrew" userId="11028c26-e505-4c3a-99fd-3593276039c1" providerId="ADAL" clId="{DB1B5E43-A6AD-4BE8-B3E9-2C555D2E4297}" dt="2026-02-26T12:29:43.119" v="69" actId="26606"/>
          <ac:spMkLst>
            <pc:docMk/>
            <pc:sldMk cId="3378864929" sldId="283"/>
            <ac:spMk id="16" creationId="{835682F0-7BC6-4526-8BFA-58EA002C8085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3378864929" sldId="283"/>
            <ac:spMk id="17" creationId="{55550980-2AB6-4DE5-86DD-064ADF160E40}"/>
          </ac:spMkLst>
        </pc:spChg>
        <pc:spChg chg="add">
          <ac:chgData name="Spiece, Andrew" userId="11028c26-e505-4c3a-99fd-3593276039c1" providerId="ADAL" clId="{DB1B5E43-A6AD-4BE8-B3E9-2C555D2E4297}" dt="2026-02-26T12:29:43.119" v="69" actId="26606"/>
          <ac:spMkLst>
            <pc:docMk/>
            <pc:sldMk cId="3378864929" sldId="283"/>
            <ac:spMk id="18" creationId="{1F0DF0F3-0179-4A8A-92E0-932C473DA5CB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3378864929" sldId="283"/>
            <ac:spMk id="19" creationId="{EDF4B167-8E82-4458-AE55-88B683EBF69B}"/>
          </ac:spMkLst>
        </pc:spChg>
        <pc:spChg chg="del">
          <ac:chgData name="Spiece, Andrew" userId="11028c26-e505-4c3a-99fd-3593276039c1" providerId="ADAL" clId="{DB1B5E43-A6AD-4BE8-B3E9-2C555D2E4297}" dt="2026-02-26T12:29:20.898" v="68"/>
          <ac:spMkLst>
            <pc:docMk/>
            <pc:sldMk cId="3378864929" sldId="283"/>
            <ac:spMk id="21" creationId="{55993D72-5628-4E5E-BB9F-96066414EEFD}"/>
          </ac:spMkLst>
        </pc:spChg>
        <pc:picChg chg="mod">
          <ac:chgData name="Spiece, Andrew" userId="11028c26-e505-4c3a-99fd-3593276039c1" providerId="ADAL" clId="{DB1B5E43-A6AD-4BE8-B3E9-2C555D2E4297}" dt="2026-02-26T12:29:43.119" v="69" actId="26606"/>
          <ac:picMkLst>
            <pc:docMk/>
            <pc:sldMk cId="3378864929" sldId="283"/>
            <ac:picMk id="5" creationId="{1D40D0BF-A99E-94DE-7267-DB993D2C9769}"/>
          </ac:picMkLst>
        </pc:picChg>
      </pc:sldChg>
      <pc:sldChg chg="del">
        <pc:chgData name="Spiece, Andrew" userId="11028c26-e505-4c3a-99fd-3593276039c1" providerId="ADAL" clId="{DB1B5E43-A6AD-4BE8-B3E9-2C555D2E4297}" dt="2026-02-26T12:29:18.682" v="65" actId="2696"/>
        <pc:sldMkLst>
          <pc:docMk/>
          <pc:sldMk cId="0" sldId="284"/>
        </pc:sldMkLst>
      </pc:sldChg>
      <pc:sldChg chg="add">
        <pc:chgData name="Spiece, Andrew" userId="11028c26-e505-4c3a-99fd-3593276039c1" providerId="ADAL" clId="{DB1B5E43-A6AD-4BE8-B3E9-2C555D2E4297}" dt="2026-02-26T12:29:20.898" v="68"/>
        <pc:sldMkLst>
          <pc:docMk/>
          <pc:sldMk cId="2561135161" sldId="28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48257-2EFA-4A48-99C8-A91B305F26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4781B1-A6EF-4EFA-B6B5-76FBCDA821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 in teams to break real-world problems into clear steps</a:t>
          </a:r>
        </a:p>
      </dgm:t>
    </dgm:pt>
    <dgm:pt modelId="{D3E8074F-450E-4CCA-A5DA-711639D8138A}" type="parTrans" cxnId="{2C4CF2D1-657A-407D-B00C-3A197F6A8AA9}">
      <dgm:prSet/>
      <dgm:spPr/>
      <dgm:t>
        <a:bodyPr/>
        <a:lstStyle/>
        <a:p>
          <a:endParaRPr lang="en-US"/>
        </a:p>
      </dgm:t>
    </dgm:pt>
    <dgm:pt modelId="{E788729D-ED92-4309-8060-F077439CE4D7}" type="sibTrans" cxnId="{2C4CF2D1-657A-407D-B00C-3A197F6A8AA9}">
      <dgm:prSet/>
      <dgm:spPr/>
      <dgm:t>
        <a:bodyPr/>
        <a:lstStyle/>
        <a:p>
          <a:endParaRPr lang="en-US"/>
        </a:p>
      </dgm:t>
    </dgm:pt>
    <dgm:pt modelId="{949F0213-DD84-40F8-A614-8A040FC86A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Programming students write pseudo code</a:t>
          </a:r>
        </a:p>
      </dgm:t>
    </dgm:pt>
    <dgm:pt modelId="{43DDA11D-1122-4A25-8964-F3C0F6FF30FB}" type="parTrans" cxnId="{84B4EBC6-2C10-4030-A38B-95520D4D13DA}">
      <dgm:prSet/>
      <dgm:spPr/>
      <dgm:t>
        <a:bodyPr/>
        <a:lstStyle/>
        <a:p>
          <a:endParaRPr lang="en-US"/>
        </a:p>
      </dgm:t>
    </dgm:pt>
    <dgm:pt modelId="{00B860C5-3B45-4099-8715-B888AAACAD93}" type="sibTrans" cxnId="{84B4EBC6-2C10-4030-A38B-95520D4D13DA}">
      <dgm:prSet/>
      <dgm:spPr/>
      <dgm:t>
        <a:bodyPr/>
        <a:lstStyle/>
        <a:p>
          <a:endParaRPr lang="en-US"/>
        </a:p>
      </dgm:t>
    </dgm:pt>
    <dgm:pt modelId="{EF147EFB-3839-4AC2-A060-6F755913DE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Hardware students write troubleshooting steps</a:t>
          </a:r>
        </a:p>
      </dgm:t>
    </dgm:pt>
    <dgm:pt modelId="{6024ABE1-A303-4EAA-83C2-4BCEC29AA253}" type="parTrans" cxnId="{3DB95D46-EFB1-44E3-9D72-118B812C2562}">
      <dgm:prSet/>
      <dgm:spPr/>
      <dgm:t>
        <a:bodyPr/>
        <a:lstStyle/>
        <a:p>
          <a:endParaRPr lang="en-US"/>
        </a:p>
      </dgm:t>
    </dgm:pt>
    <dgm:pt modelId="{C20996AF-AA8B-4E5A-9B10-4E8965DC240E}" type="sibTrans" cxnId="{3DB95D46-EFB1-44E3-9D72-118B812C2562}">
      <dgm:prSet/>
      <dgm:spPr/>
      <dgm:t>
        <a:bodyPr/>
        <a:lstStyle/>
        <a:p>
          <a:endParaRPr lang="en-US"/>
        </a:p>
      </dgm:t>
    </dgm:pt>
    <dgm:pt modelId="{2401896C-08CD-40B2-A9FD-9AC7AFEF92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Fast paced logical thinking challenge</a:t>
          </a:r>
        </a:p>
      </dgm:t>
    </dgm:pt>
    <dgm:pt modelId="{78F4E6E9-FEEB-400C-96EA-F54CF0363392}" type="parTrans" cxnId="{E3F14DE5-B876-443B-A453-C572CC5A6539}">
      <dgm:prSet/>
      <dgm:spPr/>
      <dgm:t>
        <a:bodyPr/>
        <a:lstStyle/>
        <a:p>
          <a:endParaRPr lang="en-US"/>
        </a:p>
      </dgm:t>
    </dgm:pt>
    <dgm:pt modelId="{222446A9-36DF-4760-BF96-1DF1B167C7F1}" type="sibTrans" cxnId="{E3F14DE5-B876-443B-A453-C572CC5A6539}">
      <dgm:prSet/>
      <dgm:spPr/>
      <dgm:t>
        <a:bodyPr/>
        <a:lstStyle/>
        <a:p>
          <a:endParaRPr lang="en-US"/>
        </a:p>
      </dgm:t>
    </dgm:pt>
    <dgm:pt modelId="{0BA41AAA-550A-40DF-B019-9B044A6CCD07}" type="pres">
      <dgm:prSet presAssocID="{44D48257-2EFA-4A48-99C8-A91B305F26AA}" presName="root" presStyleCnt="0">
        <dgm:presLayoutVars>
          <dgm:dir/>
          <dgm:resizeHandles val="exact"/>
        </dgm:presLayoutVars>
      </dgm:prSet>
      <dgm:spPr/>
    </dgm:pt>
    <dgm:pt modelId="{022EBEAC-6F33-4DB8-9A80-8D5E03DB8F91}" type="pres">
      <dgm:prSet presAssocID="{D24781B1-A6EF-4EFA-B6B5-76FBCDA82134}" presName="compNode" presStyleCnt="0"/>
      <dgm:spPr/>
    </dgm:pt>
    <dgm:pt modelId="{7329C9A1-C106-42E5-872B-9243E8B7B064}" type="pres">
      <dgm:prSet presAssocID="{D24781B1-A6EF-4EFA-B6B5-76FBCDA82134}" presName="bgRect" presStyleLbl="bgShp" presStyleIdx="0" presStyleCnt="4"/>
      <dgm:spPr/>
    </dgm:pt>
    <dgm:pt modelId="{C53BEC0D-5877-4DF8-8132-C9D618F1AD5D}" type="pres">
      <dgm:prSet presAssocID="{D24781B1-A6EF-4EFA-B6B5-76FBCDA8213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0002417-A205-4AB1-88B5-EEF9EEC4B86E}" type="pres">
      <dgm:prSet presAssocID="{D24781B1-A6EF-4EFA-B6B5-76FBCDA82134}" presName="spaceRect" presStyleCnt="0"/>
      <dgm:spPr/>
    </dgm:pt>
    <dgm:pt modelId="{84EF4699-59C6-4753-9AA7-F4858900909B}" type="pres">
      <dgm:prSet presAssocID="{D24781B1-A6EF-4EFA-B6B5-76FBCDA82134}" presName="parTx" presStyleLbl="revTx" presStyleIdx="0" presStyleCnt="4">
        <dgm:presLayoutVars>
          <dgm:chMax val="0"/>
          <dgm:chPref val="0"/>
        </dgm:presLayoutVars>
      </dgm:prSet>
      <dgm:spPr/>
    </dgm:pt>
    <dgm:pt modelId="{E9F5D4F0-1739-45BA-BC2C-4FD22A22D155}" type="pres">
      <dgm:prSet presAssocID="{E788729D-ED92-4309-8060-F077439CE4D7}" presName="sibTrans" presStyleCnt="0"/>
      <dgm:spPr/>
    </dgm:pt>
    <dgm:pt modelId="{4375A00E-9600-4F43-A46A-F3C293C7D2BF}" type="pres">
      <dgm:prSet presAssocID="{949F0213-DD84-40F8-A614-8A040FC86ADD}" presName="compNode" presStyleCnt="0"/>
      <dgm:spPr/>
    </dgm:pt>
    <dgm:pt modelId="{CA9A443D-FB4D-4F80-8EFD-DCBB18AF78F2}" type="pres">
      <dgm:prSet presAssocID="{949F0213-DD84-40F8-A614-8A040FC86ADD}" presName="bgRect" presStyleLbl="bgShp" presStyleIdx="1" presStyleCnt="4"/>
      <dgm:spPr/>
    </dgm:pt>
    <dgm:pt modelId="{9ECCDA28-A556-4D13-8F52-43FF3E37A442}" type="pres">
      <dgm:prSet presAssocID="{949F0213-DD84-40F8-A614-8A040FC86AD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7E815FF-2074-4D5B-80D2-E965F704E95F}" type="pres">
      <dgm:prSet presAssocID="{949F0213-DD84-40F8-A614-8A040FC86ADD}" presName="spaceRect" presStyleCnt="0"/>
      <dgm:spPr/>
    </dgm:pt>
    <dgm:pt modelId="{CD6ED2E3-2496-45FB-80CC-49992045B373}" type="pres">
      <dgm:prSet presAssocID="{949F0213-DD84-40F8-A614-8A040FC86ADD}" presName="parTx" presStyleLbl="revTx" presStyleIdx="1" presStyleCnt="4">
        <dgm:presLayoutVars>
          <dgm:chMax val="0"/>
          <dgm:chPref val="0"/>
        </dgm:presLayoutVars>
      </dgm:prSet>
      <dgm:spPr/>
    </dgm:pt>
    <dgm:pt modelId="{8F2A7C49-D61D-4053-B6B4-218F03413D57}" type="pres">
      <dgm:prSet presAssocID="{00B860C5-3B45-4099-8715-B888AAACAD93}" presName="sibTrans" presStyleCnt="0"/>
      <dgm:spPr/>
    </dgm:pt>
    <dgm:pt modelId="{8E6D738A-340F-49C8-8A0B-B750FAD7F849}" type="pres">
      <dgm:prSet presAssocID="{EF147EFB-3839-4AC2-A060-6F755913DE7F}" presName="compNode" presStyleCnt="0"/>
      <dgm:spPr/>
    </dgm:pt>
    <dgm:pt modelId="{361D7FC6-4BCF-48F7-BDAB-379C2304A2EA}" type="pres">
      <dgm:prSet presAssocID="{EF147EFB-3839-4AC2-A060-6F755913DE7F}" presName="bgRect" presStyleLbl="bgShp" presStyleIdx="2" presStyleCnt="4"/>
      <dgm:spPr/>
    </dgm:pt>
    <dgm:pt modelId="{1C9FF3D7-3AE2-4B8D-A68A-4744CD06EB76}" type="pres">
      <dgm:prSet presAssocID="{EF147EFB-3839-4AC2-A060-6F755913DE7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2C01D8A-43CE-4BC7-9122-05207D57677E}" type="pres">
      <dgm:prSet presAssocID="{EF147EFB-3839-4AC2-A060-6F755913DE7F}" presName="spaceRect" presStyleCnt="0"/>
      <dgm:spPr/>
    </dgm:pt>
    <dgm:pt modelId="{068549AA-5159-490F-98AD-2A4C97E44C30}" type="pres">
      <dgm:prSet presAssocID="{EF147EFB-3839-4AC2-A060-6F755913DE7F}" presName="parTx" presStyleLbl="revTx" presStyleIdx="2" presStyleCnt="4">
        <dgm:presLayoutVars>
          <dgm:chMax val="0"/>
          <dgm:chPref val="0"/>
        </dgm:presLayoutVars>
      </dgm:prSet>
      <dgm:spPr/>
    </dgm:pt>
    <dgm:pt modelId="{1F9D9F22-D9CA-4882-9EBB-97384BBB773C}" type="pres">
      <dgm:prSet presAssocID="{C20996AF-AA8B-4E5A-9B10-4E8965DC240E}" presName="sibTrans" presStyleCnt="0"/>
      <dgm:spPr/>
    </dgm:pt>
    <dgm:pt modelId="{D41A6183-D0D0-4F1C-9493-446A164528E1}" type="pres">
      <dgm:prSet presAssocID="{2401896C-08CD-40B2-A9FD-9AC7AFEF925D}" presName="compNode" presStyleCnt="0"/>
      <dgm:spPr/>
    </dgm:pt>
    <dgm:pt modelId="{3C4B8B13-F6A0-462F-B82D-BCA4DC988E97}" type="pres">
      <dgm:prSet presAssocID="{2401896C-08CD-40B2-A9FD-9AC7AFEF925D}" presName="bgRect" presStyleLbl="bgShp" presStyleIdx="3" presStyleCnt="4"/>
      <dgm:spPr/>
    </dgm:pt>
    <dgm:pt modelId="{32404898-554D-435F-9775-67078FBF84A9}" type="pres">
      <dgm:prSet presAssocID="{2401896C-08CD-40B2-A9FD-9AC7AFEF92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CE36B75-8F42-47B0-8CA8-5A2A04399DF0}" type="pres">
      <dgm:prSet presAssocID="{2401896C-08CD-40B2-A9FD-9AC7AFEF925D}" presName="spaceRect" presStyleCnt="0"/>
      <dgm:spPr/>
    </dgm:pt>
    <dgm:pt modelId="{1C570DB5-6745-4DCA-B66E-71F6F165C93F}" type="pres">
      <dgm:prSet presAssocID="{2401896C-08CD-40B2-A9FD-9AC7AFEF925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100570D-5320-4DCE-8D0F-766A150B5845}" type="presOf" srcId="{D24781B1-A6EF-4EFA-B6B5-76FBCDA82134}" destId="{84EF4699-59C6-4753-9AA7-F4858900909B}" srcOrd="0" destOrd="0" presId="urn:microsoft.com/office/officeart/2018/2/layout/IconVerticalSolidList"/>
    <dgm:cxn modelId="{29ED8C5B-D656-46F1-BFC3-2E0F96322901}" type="presOf" srcId="{44D48257-2EFA-4A48-99C8-A91B305F26AA}" destId="{0BA41AAA-550A-40DF-B019-9B044A6CCD07}" srcOrd="0" destOrd="0" presId="urn:microsoft.com/office/officeart/2018/2/layout/IconVerticalSolidList"/>
    <dgm:cxn modelId="{74BB7042-2138-4660-892B-EFDD1F91BE5A}" type="presOf" srcId="{949F0213-DD84-40F8-A614-8A040FC86ADD}" destId="{CD6ED2E3-2496-45FB-80CC-49992045B373}" srcOrd="0" destOrd="0" presId="urn:microsoft.com/office/officeart/2018/2/layout/IconVerticalSolidList"/>
    <dgm:cxn modelId="{3DB95D46-EFB1-44E3-9D72-118B812C2562}" srcId="{44D48257-2EFA-4A48-99C8-A91B305F26AA}" destId="{EF147EFB-3839-4AC2-A060-6F755913DE7F}" srcOrd="2" destOrd="0" parTransId="{6024ABE1-A303-4EAA-83C2-4BCEC29AA253}" sibTransId="{C20996AF-AA8B-4E5A-9B10-4E8965DC240E}"/>
    <dgm:cxn modelId="{007F3253-B191-46AE-B719-25CF0751E56D}" type="presOf" srcId="{EF147EFB-3839-4AC2-A060-6F755913DE7F}" destId="{068549AA-5159-490F-98AD-2A4C97E44C30}" srcOrd="0" destOrd="0" presId="urn:microsoft.com/office/officeart/2018/2/layout/IconVerticalSolidList"/>
    <dgm:cxn modelId="{84B4EBC6-2C10-4030-A38B-95520D4D13DA}" srcId="{44D48257-2EFA-4A48-99C8-A91B305F26AA}" destId="{949F0213-DD84-40F8-A614-8A040FC86ADD}" srcOrd="1" destOrd="0" parTransId="{43DDA11D-1122-4A25-8964-F3C0F6FF30FB}" sibTransId="{00B860C5-3B45-4099-8715-B888AAACAD93}"/>
    <dgm:cxn modelId="{2C4CF2D1-657A-407D-B00C-3A197F6A8AA9}" srcId="{44D48257-2EFA-4A48-99C8-A91B305F26AA}" destId="{D24781B1-A6EF-4EFA-B6B5-76FBCDA82134}" srcOrd="0" destOrd="0" parTransId="{D3E8074F-450E-4CCA-A5DA-711639D8138A}" sibTransId="{E788729D-ED92-4309-8060-F077439CE4D7}"/>
    <dgm:cxn modelId="{E3F14DE5-B876-443B-A453-C572CC5A6539}" srcId="{44D48257-2EFA-4A48-99C8-A91B305F26AA}" destId="{2401896C-08CD-40B2-A9FD-9AC7AFEF925D}" srcOrd="3" destOrd="0" parTransId="{78F4E6E9-FEEB-400C-96EA-F54CF0363392}" sibTransId="{222446A9-36DF-4760-BF96-1DF1B167C7F1}"/>
    <dgm:cxn modelId="{FC7419F0-8F47-4749-B3C0-4542E409768B}" type="presOf" srcId="{2401896C-08CD-40B2-A9FD-9AC7AFEF925D}" destId="{1C570DB5-6745-4DCA-B66E-71F6F165C93F}" srcOrd="0" destOrd="0" presId="urn:microsoft.com/office/officeart/2018/2/layout/IconVerticalSolidList"/>
    <dgm:cxn modelId="{7989872D-1E31-4F15-9615-353645DBF381}" type="presParOf" srcId="{0BA41AAA-550A-40DF-B019-9B044A6CCD07}" destId="{022EBEAC-6F33-4DB8-9A80-8D5E03DB8F91}" srcOrd="0" destOrd="0" presId="urn:microsoft.com/office/officeart/2018/2/layout/IconVerticalSolidList"/>
    <dgm:cxn modelId="{8F8E129D-FB3B-4095-AD88-4A2E49123B10}" type="presParOf" srcId="{022EBEAC-6F33-4DB8-9A80-8D5E03DB8F91}" destId="{7329C9A1-C106-42E5-872B-9243E8B7B064}" srcOrd="0" destOrd="0" presId="urn:microsoft.com/office/officeart/2018/2/layout/IconVerticalSolidList"/>
    <dgm:cxn modelId="{8E2B4217-13A1-4229-BD42-0883342C016D}" type="presParOf" srcId="{022EBEAC-6F33-4DB8-9A80-8D5E03DB8F91}" destId="{C53BEC0D-5877-4DF8-8132-C9D618F1AD5D}" srcOrd="1" destOrd="0" presId="urn:microsoft.com/office/officeart/2018/2/layout/IconVerticalSolidList"/>
    <dgm:cxn modelId="{5239972E-BB4D-4254-93B8-936F8CA0B1F1}" type="presParOf" srcId="{022EBEAC-6F33-4DB8-9A80-8D5E03DB8F91}" destId="{10002417-A205-4AB1-88B5-EEF9EEC4B86E}" srcOrd="2" destOrd="0" presId="urn:microsoft.com/office/officeart/2018/2/layout/IconVerticalSolidList"/>
    <dgm:cxn modelId="{A18A88AB-8E09-444A-8B91-EB5B8CE8E366}" type="presParOf" srcId="{022EBEAC-6F33-4DB8-9A80-8D5E03DB8F91}" destId="{84EF4699-59C6-4753-9AA7-F4858900909B}" srcOrd="3" destOrd="0" presId="urn:microsoft.com/office/officeart/2018/2/layout/IconVerticalSolidList"/>
    <dgm:cxn modelId="{FAA05E79-356E-4CDB-874E-DA4742184C5C}" type="presParOf" srcId="{0BA41AAA-550A-40DF-B019-9B044A6CCD07}" destId="{E9F5D4F0-1739-45BA-BC2C-4FD22A22D155}" srcOrd="1" destOrd="0" presId="urn:microsoft.com/office/officeart/2018/2/layout/IconVerticalSolidList"/>
    <dgm:cxn modelId="{0DC9491D-3672-456D-9DDE-E0F2A54D8344}" type="presParOf" srcId="{0BA41AAA-550A-40DF-B019-9B044A6CCD07}" destId="{4375A00E-9600-4F43-A46A-F3C293C7D2BF}" srcOrd="2" destOrd="0" presId="urn:microsoft.com/office/officeart/2018/2/layout/IconVerticalSolidList"/>
    <dgm:cxn modelId="{8A5847FF-C032-4494-AD94-13D8568134B6}" type="presParOf" srcId="{4375A00E-9600-4F43-A46A-F3C293C7D2BF}" destId="{CA9A443D-FB4D-4F80-8EFD-DCBB18AF78F2}" srcOrd="0" destOrd="0" presId="urn:microsoft.com/office/officeart/2018/2/layout/IconVerticalSolidList"/>
    <dgm:cxn modelId="{38C5CA46-C85A-4F49-9B22-8F24F6BBF0A4}" type="presParOf" srcId="{4375A00E-9600-4F43-A46A-F3C293C7D2BF}" destId="{9ECCDA28-A556-4D13-8F52-43FF3E37A442}" srcOrd="1" destOrd="0" presId="urn:microsoft.com/office/officeart/2018/2/layout/IconVerticalSolidList"/>
    <dgm:cxn modelId="{250153D4-A544-41D9-BF7C-6C7F349E65D9}" type="presParOf" srcId="{4375A00E-9600-4F43-A46A-F3C293C7D2BF}" destId="{67E815FF-2074-4D5B-80D2-E965F704E95F}" srcOrd="2" destOrd="0" presId="urn:microsoft.com/office/officeart/2018/2/layout/IconVerticalSolidList"/>
    <dgm:cxn modelId="{F9F62165-64AA-49B7-B887-528F2256BC66}" type="presParOf" srcId="{4375A00E-9600-4F43-A46A-F3C293C7D2BF}" destId="{CD6ED2E3-2496-45FB-80CC-49992045B373}" srcOrd="3" destOrd="0" presId="urn:microsoft.com/office/officeart/2018/2/layout/IconVerticalSolidList"/>
    <dgm:cxn modelId="{9AA25884-2886-481F-A8C0-2852D97FD3C8}" type="presParOf" srcId="{0BA41AAA-550A-40DF-B019-9B044A6CCD07}" destId="{8F2A7C49-D61D-4053-B6B4-218F03413D57}" srcOrd="3" destOrd="0" presId="urn:microsoft.com/office/officeart/2018/2/layout/IconVerticalSolidList"/>
    <dgm:cxn modelId="{7F0BFDC8-C558-4632-AFDB-3FF5575F4437}" type="presParOf" srcId="{0BA41AAA-550A-40DF-B019-9B044A6CCD07}" destId="{8E6D738A-340F-49C8-8A0B-B750FAD7F849}" srcOrd="4" destOrd="0" presId="urn:microsoft.com/office/officeart/2018/2/layout/IconVerticalSolidList"/>
    <dgm:cxn modelId="{9D6567CC-4008-4CAC-B4B2-D658E44346DE}" type="presParOf" srcId="{8E6D738A-340F-49C8-8A0B-B750FAD7F849}" destId="{361D7FC6-4BCF-48F7-BDAB-379C2304A2EA}" srcOrd="0" destOrd="0" presId="urn:microsoft.com/office/officeart/2018/2/layout/IconVerticalSolidList"/>
    <dgm:cxn modelId="{CC8E5B74-F98F-4980-93F0-2EF9CB9CE747}" type="presParOf" srcId="{8E6D738A-340F-49C8-8A0B-B750FAD7F849}" destId="{1C9FF3D7-3AE2-4B8D-A68A-4744CD06EB76}" srcOrd="1" destOrd="0" presId="urn:microsoft.com/office/officeart/2018/2/layout/IconVerticalSolidList"/>
    <dgm:cxn modelId="{1CC9C44D-7180-4836-AE14-2C2B01D85E1C}" type="presParOf" srcId="{8E6D738A-340F-49C8-8A0B-B750FAD7F849}" destId="{42C01D8A-43CE-4BC7-9122-05207D57677E}" srcOrd="2" destOrd="0" presId="urn:microsoft.com/office/officeart/2018/2/layout/IconVerticalSolidList"/>
    <dgm:cxn modelId="{94B8B1E4-4572-401D-B237-1E3560DC668F}" type="presParOf" srcId="{8E6D738A-340F-49C8-8A0B-B750FAD7F849}" destId="{068549AA-5159-490F-98AD-2A4C97E44C30}" srcOrd="3" destOrd="0" presId="urn:microsoft.com/office/officeart/2018/2/layout/IconVerticalSolidList"/>
    <dgm:cxn modelId="{467B9B04-4A97-4C93-84E1-555230D4505A}" type="presParOf" srcId="{0BA41AAA-550A-40DF-B019-9B044A6CCD07}" destId="{1F9D9F22-D9CA-4882-9EBB-97384BBB773C}" srcOrd="5" destOrd="0" presId="urn:microsoft.com/office/officeart/2018/2/layout/IconVerticalSolidList"/>
    <dgm:cxn modelId="{37C9E1FC-B78A-4D58-BEFF-085C490C75EA}" type="presParOf" srcId="{0BA41AAA-550A-40DF-B019-9B044A6CCD07}" destId="{D41A6183-D0D0-4F1C-9493-446A164528E1}" srcOrd="6" destOrd="0" presId="urn:microsoft.com/office/officeart/2018/2/layout/IconVerticalSolidList"/>
    <dgm:cxn modelId="{A2670BDA-C813-44C5-A263-003A49D6C31E}" type="presParOf" srcId="{D41A6183-D0D0-4F1C-9493-446A164528E1}" destId="{3C4B8B13-F6A0-462F-B82D-BCA4DC988E97}" srcOrd="0" destOrd="0" presId="urn:microsoft.com/office/officeart/2018/2/layout/IconVerticalSolidList"/>
    <dgm:cxn modelId="{D3C2619D-3023-4B7B-9F7F-71EFDD910A9A}" type="presParOf" srcId="{D41A6183-D0D0-4F1C-9493-446A164528E1}" destId="{32404898-554D-435F-9775-67078FBF84A9}" srcOrd="1" destOrd="0" presId="urn:microsoft.com/office/officeart/2018/2/layout/IconVerticalSolidList"/>
    <dgm:cxn modelId="{F619C803-3769-4E7F-B0E5-7E3F7DED1842}" type="presParOf" srcId="{D41A6183-D0D0-4F1C-9493-446A164528E1}" destId="{FCE36B75-8F42-47B0-8CA8-5A2A04399DF0}" srcOrd="2" destOrd="0" presId="urn:microsoft.com/office/officeart/2018/2/layout/IconVerticalSolidList"/>
    <dgm:cxn modelId="{E50A7D0E-0683-4461-A57D-0D9B7272F0C2}" type="presParOf" srcId="{D41A6183-D0D0-4F1C-9493-446A164528E1}" destId="{1C570DB5-6745-4DCA-B66E-71F6F165C9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416921-4F24-4726-BDA3-E020F2F79C5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88BA22-8D69-4A90-A3A6-EF28E8D4F78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Programming Task: Find a library resource</a:t>
          </a:r>
        </a:p>
      </dgm:t>
    </dgm:pt>
    <dgm:pt modelId="{80D8BBC3-282D-4553-89E0-A5CDDF577B62}" type="parTrans" cxnId="{548BA537-BB14-4712-B0CC-3017DFA39746}">
      <dgm:prSet/>
      <dgm:spPr/>
      <dgm:t>
        <a:bodyPr/>
        <a:lstStyle/>
        <a:p>
          <a:endParaRPr lang="en-US"/>
        </a:p>
      </dgm:t>
    </dgm:pt>
    <dgm:pt modelId="{C37ADC74-5B81-4B1D-AD3F-C7088B5FF211}" type="sibTrans" cxnId="{548BA537-BB14-4712-B0CC-3017DFA39746}">
      <dgm:prSet/>
      <dgm:spPr/>
      <dgm:t>
        <a:bodyPr/>
        <a:lstStyle/>
        <a:p>
          <a:endParaRPr lang="en-US"/>
        </a:p>
      </dgm:t>
    </dgm:pt>
    <dgm:pt modelId="{4090DDA1-0195-4E0D-831B-4B7D7BE96F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Hardware Task: Laptop won’t connect to projector</a:t>
          </a:r>
        </a:p>
      </dgm:t>
    </dgm:pt>
    <dgm:pt modelId="{7818A5C0-639F-4F9E-BDEC-5B31EFCA5CAE}" type="parTrans" cxnId="{8A822644-0A26-48AE-B222-9E2361711176}">
      <dgm:prSet/>
      <dgm:spPr/>
      <dgm:t>
        <a:bodyPr/>
        <a:lstStyle/>
        <a:p>
          <a:endParaRPr lang="en-US"/>
        </a:p>
      </dgm:t>
    </dgm:pt>
    <dgm:pt modelId="{ED4A7F58-FCF5-4067-896B-507B96AC4A98}" type="sibTrans" cxnId="{8A822644-0A26-48AE-B222-9E2361711176}">
      <dgm:prSet/>
      <dgm:spPr/>
      <dgm:t>
        <a:bodyPr/>
        <a:lstStyle/>
        <a:p>
          <a:endParaRPr lang="en-US"/>
        </a:p>
      </dgm:t>
    </dgm:pt>
    <dgm:pt modelId="{A57681CC-CE1C-4A99-9D92-C2CEE337041A}" type="pres">
      <dgm:prSet presAssocID="{B3416921-4F24-4726-BDA3-E020F2F79C5B}" presName="root" presStyleCnt="0">
        <dgm:presLayoutVars>
          <dgm:dir/>
          <dgm:resizeHandles val="exact"/>
        </dgm:presLayoutVars>
      </dgm:prSet>
      <dgm:spPr/>
    </dgm:pt>
    <dgm:pt modelId="{D395AEB9-7C50-4682-995F-433A42152FC1}" type="pres">
      <dgm:prSet presAssocID="{0B88BA22-8D69-4A90-A3A6-EF28E8D4F781}" presName="compNode" presStyleCnt="0"/>
      <dgm:spPr/>
    </dgm:pt>
    <dgm:pt modelId="{1E001653-3285-4FB1-B6CE-49A9C0FE2A9F}" type="pres">
      <dgm:prSet presAssocID="{0B88BA22-8D69-4A90-A3A6-EF28E8D4F78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ACD29B40-B63D-48CE-B245-2EE553EC86BB}" type="pres">
      <dgm:prSet presAssocID="{0B88BA22-8D69-4A90-A3A6-EF28E8D4F781}" presName="spaceRect" presStyleCnt="0"/>
      <dgm:spPr/>
    </dgm:pt>
    <dgm:pt modelId="{8B549082-1864-42A2-9CB2-85213AA2979E}" type="pres">
      <dgm:prSet presAssocID="{0B88BA22-8D69-4A90-A3A6-EF28E8D4F781}" presName="textRect" presStyleLbl="revTx" presStyleIdx="0" presStyleCnt="2">
        <dgm:presLayoutVars>
          <dgm:chMax val="1"/>
          <dgm:chPref val="1"/>
        </dgm:presLayoutVars>
      </dgm:prSet>
      <dgm:spPr/>
    </dgm:pt>
    <dgm:pt modelId="{DB9C22D6-E1EC-4FDC-8707-96B074E8007B}" type="pres">
      <dgm:prSet presAssocID="{C37ADC74-5B81-4B1D-AD3F-C7088B5FF211}" presName="sibTrans" presStyleCnt="0"/>
      <dgm:spPr/>
    </dgm:pt>
    <dgm:pt modelId="{3EE35910-3756-4D61-9E3C-0B7871CF8FD3}" type="pres">
      <dgm:prSet presAssocID="{4090DDA1-0195-4E0D-831B-4B7D7BE96F72}" presName="compNode" presStyleCnt="0"/>
      <dgm:spPr/>
    </dgm:pt>
    <dgm:pt modelId="{6825C40E-375A-4AC5-A236-933163EEB3C8}" type="pres">
      <dgm:prSet presAssocID="{4090DDA1-0195-4E0D-831B-4B7D7BE96F7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jector"/>
        </a:ext>
      </dgm:extLst>
    </dgm:pt>
    <dgm:pt modelId="{AAE0B776-12EF-46A5-BCED-859171423EEF}" type="pres">
      <dgm:prSet presAssocID="{4090DDA1-0195-4E0D-831B-4B7D7BE96F72}" presName="spaceRect" presStyleCnt="0"/>
      <dgm:spPr/>
    </dgm:pt>
    <dgm:pt modelId="{C83A20A8-5582-43F2-9ABC-897AA8E4F1D5}" type="pres">
      <dgm:prSet presAssocID="{4090DDA1-0195-4E0D-831B-4B7D7BE96F7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7B69512-5DC1-4B1B-B05C-8A231CBEE587}" type="presOf" srcId="{B3416921-4F24-4726-BDA3-E020F2F79C5B}" destId="{A57681CC-CE1C-4A99-9D92-C2CEE337041A}" srcOrd="0" destOrd="0" presId="urn:microsoft.com/office/officeart/2018/2/layout/IconLabelList"/>
    <dgm:cxn modelId="{548BA537-BB14-4712-B0CC-3017DFA39746}" srcId="{B3416921-4F24-4726-BDA3-E020F2F79C5B}" destId="{0B88BA22-8D69-4A90-A3A6-EF28E8D4F781}" srcOrd="0" destOrd="0" parTransId="{80D8BBC3-282D-4553-89E0-A5CDDF577B62}" sibTransId="{C37ADC74-5B81-4B1D-AD3F-C7088B5FF211}"/>
    <dgm:cxn modelId="{8A822644-0A26-48AE-B222-9E2361711176}" srcId="{B3416921-4F24-4726-BDA3-E020F2F79C5B}" destId="{4090DDA1-0195-4E0D-831B-4B7D7BE96F72}" srcOrd="1" destOrd="0" parTransId="{7818A5C0-639F-4F9E-BDEC-5B31EFCA5CAE}" sibTransId="{ED4A7F58-FCF5-4067-896B-507B96AC4A98}"/>
    <dgm:cxn modelId="{DC52F36D-9CFC-486F-8F44-1AF2636C86B1}" type="presOf" srcId="{0B88BA22-8D69-4A90-A3A6-EF28E8D4F781}" destId="{8B549082-1864-42A2-9CB2-85213AA2979E}" srcOrd="0" destOrd="0" presId="urn:microsoft.com/office/officeart/2018/2/layout/IconLabelList"/>
    <dgm:cxn modelId="{06B502FE-25B7-41A9-997C-3608F47A78A6}" type="presOf" srcId="{4090DDA1-0195-4E0D-831B-4B7D7BE96F72}" destId="{C83A20A8-5582-43F2-9ABC-897AA8E4F1D5}" srcOrd="0" destOrd="0" presId="urn:microsoft.com/office/officeart/2018/2/layout/IconLabelList"/>
    <dgm:cxn modelId="{AEE1DB4A-2FD7-455B-8121-0FE7E56217E6}" type="presParOf" srcId="{A57681CC-CE1C-4A99-9D92-C2CEE337041A}" destId="{D395AEB9-7C50-4682-995F-433A42152FC1}" srcOrd="0" destOrd="0" presId="urn:microsoft.com/office/officeart/2018/2/layout/IconLabelList"/>
    <dgm:cxn modelId="{15C78ACC-1B2B-4BAE-BA08-251C0EA08487}" type="presParOf" srcId="{D395AEB9-7C50-4682-995F-433A42152FC1}" destId="{1E001653-3285-4FB1-B6CE-49A9C0FE2A9F}" srcOrd="0" destOrd="0" presId="urn:microsoft.com/office/officeart/2018/2/layout/IconLabelList"/>
    <dgm:cxn modelId="{9F162DFB-EA7F-40DE-8A34-206154633276}" type="presParOf" srcId="{D395AEB9-7C50-4682-995F-433A42152FC1}" destId="{ACD29B40-B63D-48CE-B245-2EE553EC86BB}" srcOrd="1" destOrd="0" presId="urn:microsoft.com/office/officeart/2018/2/layout/IconLabelList"/>
    <dgm:cxn modelId="{B154AFFC-7644-4EA3-A64A-8554F286EE85}" type="presParOf" srcId="{D395AEB9-7C50-4682-995F-433A42152FC1}" destId="{8B549082-1864-42A2-9CB2-85213AA2979E}" srcOrd="2" destOrd="0" presId="urn:microsoft.com/office/officeart/2018/2/layout/IconLabelList"/>
    <dgm:cxn modelId="{8651B261-B692-4FC9-870F-D24D6EBDD9C6}" type="presParOf" srcId="{A57681CC-CE1C-4A99-9D92-C2CEE337041A}" destId="{DB9C22D6-E1EC-4FDC-8707-96B074E8007B}" srcOrd="1" destOrd="0" presId="urn:microsoft.com/office/officeart/2018/2/layout/IconLabelList"/>
    <dgm:cxn modelId="{B83D6CDA-4346-4E72-819A-D482F26C0FAB}" type="presParOf" srcId="{A57681CC-CE1C-4A99-9D92-C2CEE337041A}" destId="{3EE35910-3756-4D61-9E3C-0B7871CF8FD3}" srcOrd="2" destOrd="0" presId="urn:microsoft.com/office/officeart/2018/2/layout/IconLabelList"/>
    <dgm:cxn modelId="{B7AC2892-3EE0-4B31-9930-9813FDAB9D68}" type="presParOf" srcId="{3EE35910-3756-4D61-9E3C-0B7871CF8FD3}" destId="{6825C40E-375A-4AC5-A236-933163EEB3C8}" srcOrd="0" destOrd="0" presId="urn:microsoft.com/office/officeart/2018/2/layout/IconLabelList"/>
    <dgm:cxn modelId="{5C36B3CE-1807-4927-8A95-BED4BBAB56AB}" type="presParOf" srcId="{3EE35910-3756-4D61-9E3C-0B7871CF8FD3}" destId="{AAE0B776-12EF-46A5-BCED-859171423EEF}" srcOrd="1" destOrd="0" presId="urn:microsoft.com/office/officeart/2018/2/layout/IconLabelList"/>
    <dgm:cxn modelId="{B9959598-08C7-40C5-9D04-236B526C872D}" type="presParOf" srcId="{3EE35910-3756-4D61-9E3C-0B7871CF8FD3}" destId="{C83A20A8-5582-43F2-9ABC-897AA8E4F1D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373908-BDAA-4523-A748-2B9D796305E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6893E1-838B-46F8-A38E-519EF1920C0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Programming Task: Create a social media profile</a:t>
          </a:r>
        </a:p>
      </dgm:t>
    </dgm:pt>
    <dgm:pt modelId="{2C65E4F7-A0BB-4DB2-8897-1B8BA62DE585}" type="parTrans" cxnId="{AE3D32E1-20DE-4049-9359-6A457FB9A5CF}">
      <dgm:prSet/>
      <dgm:spPr/>
      <dgm:t>
        <a:bodyPr/>
        <a:lstStyle/>
        <a:p>
          <a:endParaRPr lang="en-US"/>
        </a:p>
      </dgm:t>
    </dgm:pt>
    <dgm:pt modelId="{2F3B7935-EEF2-4BB3-A354-EA90AACC6A8C}" type="sibTrans" cxnId="{AE3D32E1-20DE-4049-9359-6A457FB9A5CF}">
      <dgm:prSet/>
      <dgm:spPr/>
      <dgm:t>
        <a:bodyPr/>
        <a:lstStyle/>
        <a:p>
          <a:endParaRPr lang="en-US"/>
        </a:p>
      </dgm:t>
    </dgm:pt>
    <dgm:pt modelId="{E9BFC6D3-E0DB-4D9F-B24A-B004547DB1E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Hardware Task: Keyboard not responding</a:t>
          </a:r>
        </a:p>
      </dgm:t>
    </dgm:pt>
    <dgm:pt modelId="{3358F6F4-00FB-4CD9-8443-2C91555144CF}" type="parTrans" cxnId="{E8CA7B37-352F-46DD-AA8A-51D99495A4B9}">
      <dgm:prSet/>
      <dgm:spPr/>
      <dgm:t>
        <a:bodyPr/>
        <a:lstStyle/>
        <a:p>
          <a:endParaRPr lang="en-US"/>
        </a:p>
      </dgm:t>
    </dgm:pt>
    <dgm:pt modelId="{D4A68BF4-717F-41C9-9E67-6C74E621A566}" type="sibTrans" cxnId="{E8CA7B37-352F-46DD-AA8A-51D99495A4B9}">
      <dgm:prSet/>
      <dgm:spPr/>
      <dgm:t>
        <a:bodyPr/>
        <a:lstStyle/>
        <a:p>
          <a:endParaRPr lang="en-US"/>
        </a:p>
      </dgm:t>
    </dgm:pt>
    <dgm:pt modelId="{FFB7DE16-DC7D-4634-B7F9-E585369C842A}" type="pres">
      <dgm:prSet presAssocID="{67373908-BDAA-4523-A748-2B9D796305EC}" presName="root" presStyleCnt="0">
        <dgm:presLayoutVars>
          <dgm:dir/>
          <dgm:resizeHandles val="exact"/>
        </dgm:presLayoutVars>
      </dgm:prSet>
      <dgm:spPr/>
    </dgm:pt>
    <dgm:pt modelId="{CA963D41-6D87-4780-B998-6D10A4BE7B95}" type="pres">
      <dgm:prSet presAssocID="{FA6893E1-838B-46F8-A38E-519EF1920C04}" presName="compNode" presStyleCnt="0"/>
      <dgm:spPr/>
    </dgm:pt>
    <dgm:pt modelId="{2BB097FC-8EF5-4321-B0D1-A2F5B62AFF39}" type="pres">
      <dgm:prSet presAssocID="{FA6893E1-838B-46F8-A38E-519EF1920C04}" presName="iconBgRect" presStyleLbl="bgShp" presStyleIdx="0" presStyleCnt="2"/>
      <dgm:spPr/>
    </dgm:pt>
    <dgm:pt modelId="{01AE38AF-CECD-4E89-99FE-038282932B2A}" type="pres">
      <dgm:prSet presAssocID="{FA6893E1-838B-46F8-A38E-519EF1920C0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A952F250-491F-4785-8CEC-94E16EDB4669}" type="pres">
      <dgm:prSet presAssocID="{FA6893E1-838B-46F8-A38E-519EF1920C04}" presName="spaceRect" presStyleCnt="0"/>
      <dgm:spPr/>
    </dgm:pt>
    <dgm:pt modelId="{7A5EE836-F906-4C65-AEF9-E6B6BB28548A}" type="pres">
      <dgm:prSet presAssocID="{FA6893E1-838B-46F8-A38E-519EF1920C04}" presName="textRect" presStyleLbl="revTx" presStyleIdx="0" presStyleCnt="2">
        <dgm:presLayoutVars>
          <dgm:chMax val="1"/>
          <dgm:chPref val="1"/>
        </dgm:presLayoutVars>
      </dgm:prSet>
      <dgm:spPr/>
    </dgm:pt>
    <dgm:pt modelId="{6AF6039C-DF7B-499A-B233-99AF7EF598E9}" type="pres">
      <dgm:prSet presAssocID="{2F3B7935-EEF2-4BB3-A354-EA90AACC6A8C}" presName="sibTrans" presStyleCnt="0"/>
      <dgm:spPr/>
    </dgm:pt>
    <dgm:pt modelId="{723881B5-0485-4979-BA14-ECBE4DBC73E9}" type="pres">
      <dgm:prSet presAssocID="{E9BFC6D3-E0DB-4D9F-B24A-B004547DB1E1}" presName="compNode" presStyleCnt="0"/>
      <dgm:spPr/>
    </dgm:pt>
    <dgm:pt modelId="{403D2A72-B558-4900-8FD4-B2D6DF7AF067}" type="pres">
      <dgm:prSet presAssocID="{E9BFC6D3-E0DB-4D9F-B24A-B004547DB1E1}" presName="iconBgRect" presStyleLbl="bgShp" presStyleIdx="1" presStyleCnt="2"/>
      <dgm:spPr/>
    </dgm:pt>
    <dgm:pt modelId="{719EFFEC-F528-46CE-9263-54687D2E2900}" type="pres">
      <dgm:prSet presAssocID="{E9BFC6D3-E0DB-4D9F-B24A-B004547DB1E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707451E-D1C5-40DD-9565-DD0337090B6D}" type="pres">
      <dgm:prSet presAssocID="{E9BFC6D3-E0DB-4D9F-B24A-B004547DB1E1}" presName="spaceRect" presStyleCnt="0"/>
      <dgm:spPr/>
    </dgm:pt>
    <dgm:pt modelId="{ACF669C1-831B-4EBC-A78B-DBE03E02820C}" type="pres">
      <dgm:prSet presAssocID="{E9BFC6D3-E0DB-4D9F-B24A-B004547DB1E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A6EA929-A5C2-41B3-8BB3-C8615E16D2AA}" type="presOf" srcId="{FA6893E1-838B-46F8-A38E-519EF1920C04}" destId="{7A5EE836-F906-4C65-AEF9-E6B6BB28548A}" srcOrd="0" destOrd="0" presId="urn:microsoft.com/office/officeart/2018/5/layout/IconCircleLabelList"/>
    <dgm:cxn modelId="{5199BB32-E422-4344-8AE6-FD2C8F123A5B}" type="presOf" srcId="{E9BFC6D3-E0DB-4D9F-B24A-B004547DB1E1}" destId="{ACF669C1-831B-4EBC-A78B-DBE03E02820C}" srcOrd="0" destOrd="0" presId="urn:microsoft.com/office/officeart/2018/5/layout/IconCircleLabelList"/>
    <dgm:cxn modelId="{E8CA7B37-352F-46DD-AA8A-51D99495A4B9}" srcId="{67373908-BDAA-4523-A748-2B9D796305EC}" destId="{E9BFC6D3-E0DB-4D9F-B24A-B004547DB1E1}" srcOrd="1" destOrd="0" parTransId="{3358F6F4-00FB-4CD9-8443-2C91555144CF}" sibTransId="{D4A68BF4-717F-41C9-9E67-6C74E621A566}"/>
    <dgm:cxn modelId="{4A90FBAD-9A33-451E-A251-24E791F06BF0}" type="presOf" srcId="{67373908-BDAA-4523-A748-2B9D796305EC}" destId="{FFB7DE16-DC7D-4634-B7F9-E585369C842A}" srcOrd="0" destOrd="0" presId="urn:microsoft.com/office/officeart/2018/5/layout/IconCircleLabelList"/>
    <dgm:cxn modelId="{AE3D32E1-20DE-4049-9359-6A457FB9A5CF}" srcId="{67373908-BDAA-4523-A748-2B9D796305EC}" destId="{FA6893E1-838B-46F8-A38E-519EF1920C04}" srcOrd="0" destOrd="0" parTransId="{2C65E4F7-A0BB-4DB2-8897-1B8BA62DE585}" sibTransId="{2F3B7935-EEF2-4BB3-A354-EA90AACC6A8C}"/>
    <dgm:cxn modelId="{7A802019-F492-415C-861E-6A0F5271B699}" type="presParOf" srcId="{FFB7DE16-DC7D-4634-B7F9-E585369C842A}" destId="{CA963D41-6D87-4780-B998-6D10A4BE7B95}" srcOrd="0" destOrd="0" presId="urn:microsoft.com/office/officeart/2018/5/layout/IconCircleLabelList"/>
    <dgm:cxn modelId="{5A68D611-CC4B-4B40-89E3-5E6E38612372}" type="presParOf" srcId="{CA963D41-6D87-4780-B998-6D10A4BE7B95}" destId="{2BB097FC-8EF5-4321-B0D1-A2F5B62AFF39}" srcOrd="0" destOrd="0" presId="urn:microsoft.com/office/officeart/2018/5/layout/IconCircleLabelList"/>
    <dgm:cxn modelId="{26F7B6A9-762C-4048-A2CE-C26775B8E82B}" type="presParOf" srcId="{CA963D41-6D87-4780-B998-6D10A4BE7B95}" destId="{01AE38AF-CECD-4E89-99FE-038282932B2A}" srcOrd="1" destOrd="0" presId="urn:microsoft.com/office/officeart/2018/5/layout/IconCircleLabelList"/>
    <dgm:cxn modelId="{B99A2ED7-6B72-440C-8F5A-A82F5B66D511}" type="presParOf" srcId="{CA963D41-6D87-4780-B998-6D10A4BE7B95}" destId="{A952F250-491F-4785-8CEC-94E16EDB4669}" srcOrd="2" destOrd="0" presId="urn:microsoft.com/office/officeart/2018/5/layout/IconCircleLabelList"/>
    <dgm:cxn modelId="{DD5DF192-D7FA-4864-8F05-E7074D3E5E6C}" type="presParOf" srcId="{CA963D41-6D87-4780-B998-6D10A4BE7B95}" destId="{7A5EE836-F906-4C65-AEF9-E6B6BB28548A}" srcOrd="3" destOrd="0" presId="urn:microsoft.com/office/officeart/2018/5/layout/IconCircleLabelList"/>
    <dgm:cxn modelId="{36973B1C-41A5-45AA-80D9-853AE6653B7D}" type="presParOf" srcId="{FFB7DE16-DC7D-4634-B7F9-E585369C842A}" destId="{6AF6039C-DF7B-499A-B233-99AF7EF598E9}" srcOrd="1" destOrd="0" presId="urn:microsoft.com/office/officeart/2018/5/layout/IconCircleLabelList"/>
    <dgm:cxn modelId="{DE89A71B-3361-44AE-BF42-E03657E1F844}" type="presParOf" srcId="{FFB7DE16-DC7D-4634-B7F9-E585369C842A}" destId="{723881B5-0485-4979-BA14-ECBE4DBC73E9}" srcOrd="2" destOrd="0" presId="urn:microsoft.com/office/officeart/2018/5/layout/IconCircleLabelList"/>
    <dgm:cxn modelId="{DC652B47-E168-4C80-80E7-57B3282D95A3}" type="presParOf" srcId="{723881B5-0485-4979-BA14-ECBE4DBC73E9}" destId="{403D2A72-B558-4900-8FD4-B2D6DF7AF067}" srcOrd="0" destOrd="0" presId="urn:microsoft.com/office/officeart/2018/5/layout/IconCircleLabelList"/>
    <dgm:cxn modelId="{F57B38F0-F605-4491-BD66-8C2EB9F80B99}" type="presParOf" srcId="{723881B5-0485-4979-BA14-ECBE4DBC73E9}" destId="{719EFFEC-F528-46CE-9263-54687D2E2900}" srcOrd="1" destOrd="0" presId="urn:microsoft.com/office/officeart/2018/5/layout/IconCircleLabelList"/>
    <dgm:cxn modelId="{9877ED8B-9FBE-4404-9A1E-C71E803E8A50}" type="presParOf" srcId="{723881B5-0485-4979-BA14-ECBE4DBC73E9}" destId="{8707451E-D1C5-40DD-9565-DD0337090B6D}" srcOrd="2" destOrd="0" presId="urn:microsoft.com/office/officeart/2018/5/layout/IconCircleLabelList"/>
    <dgm:cxn modelId="{C7B641B1-1A7A-4F5B-92CF-3177026F51A1}" type="presParOf" srcId="{723881B5-0485-4979-BA14-ECBE4DBC73E9}" destId="{ACF669C1-831B-4EBC-A78B-DBE03E02820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D0F96-D8B5-461C-A809-333710338EF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3209A7-409F-47D6-B053-690912F22FB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Teams of 3 to 4</a:t>
          </a:r>
        </a:p>
      </dgm:t>
    </dgm:pt>
    <dgm:pt modelId="{9409BF1F-2D20-4E0B-B0BB-A92031AA68C1}" type="parTrans" cxnId="{2AB5E9A4-BFE1-41E4-A533-6498FD7D353A}">
      <dgm:prSet/>
      <dgm:spPr/>
      <dgm:t>
        <a:bodyPr/>
        <a:lstStyle/>
        <a:p>
          <a:endParaRPr lang="en-US"/>
        </a:p>
      </dgm:t>
    </dgm:pt>
    <dgm:pt modelId="{2C58B27E-30CE-4230-A4D6-88C0E6988F86}" type="sibTrans" cxnId="{2AB5E9A4-BFE1-41E4-A533-6498FD7D353A}">
      <dgm:prSet/>
      <dgm:spPr/>
      <dgm:t>
        <a:bodyPr/>
        <a:lstStyle/>
        <a:p>
          <a:endParaRPr lang="en-US"/>
        </a:p>
      </dgm:t>
    </dgm:pt>
    <dgm:pt modelId="{0BDDB93D-D575-4EC0-88CA-24A0E275B8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Everyone participates</a:t>
          </a:r>
        </a:p>
      </dgm:t>
    </dgm:pt>
    <dgm:pt modelId="{266B625D-DCC3-4899-A738-88192A50430D}" type="parTrans" cxnId="{79A0F85E-4C5D-4C74-8521-D8A2B55322B2}">
      <dgm:prSet/>
      <dgm:spPr/>
      <dgm:t>
        <a:bodyPr/>
        <a:lstStyle/>
        <a:p>
          <a:endParaRPr lang="en-US"/>
        </a:p>
      </dgm:t>
    </dgm:pt>
    <dgm:pt modelId="{69E402C3-72B2-458E-BD15-9CD4637B2078}" type="sibTrans" cxnId="{79A0F85E-4C5D-4C74-8521-D8A2B55322B2}">
      <dgm:prSet/>
      <dgm:spPr/>
      <dgm:t>
        <a:bodyPr/>
        <a:lstStyle/>
        <a:p>
          <a:endParaRPr lang="en-US"/>
        </a:p>
      </dgm:t>
    </dgm:pt>
    <dgm:pt modelId="{EE510E72-7380-474B-A88D-5A96C02CE3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Listen before writing answers</a:t>
          </a:r>
        </a:p>
      </dgm:t>
    </dgm:pt>
    <dgm:pt modelId="{23CD8C82-5C69-47CA-8315-DD23DEFAB3FA}" type="parTrans" cxnId="{1803A0E0-DF25-482E-B319-B4C19939746D}">
      <dgm:prSet/>
      <dgm:spPr/>
      <dgm:t>
        <a:bodyPr/>
        <a:lstStyle/>
        <a:p>
          <a:endParaRPr lang="en-US"/>
        </a:p>
      </dgm:t>
    </dgm:pt>
    <dgm:pt modelId="{91F07F8E-0D87-498D-8D5F-EBE272693155}" type="sibTrans" cxnId="{1803A0E0-DF25-482E-B319-B4C19939746D}">
      <dgm:prSet/>
      <dgm:spPr/>
      <dgm:t>
        <a:bodyPr/>
        <a:lstStyle/>
        <a:p>
          <a:endParaRPr lang="en-US"/>
        </a:p>
      </dgm:t>
    </dgm:pt>
    <dgm:pt modelId="{00FDD302-9D59-4EDB-B5FB-D45FA0FEDD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One records, one presents, all contribute</a:t>
          </a:r>
        </a:p>
      </dgm:t>
    </dgm:pt>
    <dgm:pt modelId="{A510232F-65AF-4346-97BE-CC56A8ECB71C}" type="parTrans" cxnId="{A3B61BCE-0804-40BF-B72C-DB05C4C4AF8D}">
      <dgm:prSet/>
      <dgm:spPr/>
      <dgm:t>
        <a:bodyPr/>
        <a:lstStyle/>
        <a:p>
          <a:endParaRPr lang="en-US"/>
        </a:p>
      </dgm:t>
    </dgm:pt>
    <dgm:pt modelId="{997F1BA9-7A6A-44D5-B37E-D317592E9B4F}" type="sibTrans" cxnId="{A3B61BCE-0804-40BF-B72C-DB05C4C4AF8D}">
      <dgm:prSet/>
      <dgm:spPr/>
      <dgm:t>
        <a:bodyPr/>
        <a:lstStyle/>
        <a:p>
          <a:endParaRPr lang="en-US"/>
        </a:p>
      </dgm:t>
    </dgm:pt>
    <dgm:pt modelId="{CEB7E026-8553-44AC-9A8C-F31979E630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Respect teammates</a:t>
          </a:r>
        </a:p>
      </dgm:t>
    </dgm:pt>
    <dgm:pt modelId="{C807FB5B-DD0A-4FA1-BEDD-37BFC1E145E6}" type="parTrans" cxnId="{F6691D43-B4E5-418A-923D-09E3C38FDCF6}">
      <dgm:prSet/>
      <dgm:spPr/>
      <dgm:t>
        <a:bodyPr/>
        <a:lstStyle/>
        <a:p>
          <a:endParaRPr lang="en-US"/>
        </a:p>
      </dgm:t>
    </dgm:pt>
    <dgm:pt modelId="{A29009C5-4F83-46A6-904F-D73EAC9AC8B3}" type="sibTrans" cxnId="{F6691D43-B4E5-418A-923D-09E3C38FDCF6}">
      <dgm:prSet/>
      <dgm:spPr/>
      <dgm:t>
        <a:bodyPr/>
        <a:lstStyle/>
        <a:p>
          <a:endParaRPr lang="en-US"/>
        </a:p>
      </dgm:t>
    </dgm:pt>
    <dgm:pt modelId="{FE5A3126-779D-4940-9FF5-7B5A8D3D2AC4}" type="pres">
      <dgm:prSet presAssocID="{5C2D0F96-D8B5-461C-A809-333710338EF6}" presName="root" presStyleCnt="0">
        <dgm:presLayoutVars>
          <dgm:dir/>
          <dgm:resizeHandles val="exact"/>
        </dgm:presLayoutVars>
      </dgm:prSet>
      <dgm:spPr/>
    </dgm:pt>
    <dgm:pt modelId="{62C39AAF-8642-4547-872A-DBCC59788A77}" type="pres">
      <dgm:prSet presAssocID="{353209A7-409F-47D6-B053-690912F22FBB}" presName="compNode" presStyleCnt="0"/>
      <dgm:spPr/>
    </dgm:pt>
    <dgm:pt modelId="{213CFFC5-61C7-4A31-97A0-3F3D6620EB3B}" type="pres">
      <dgm:prSet presAssocID="{353209A7-409F-47D6-B053-690912F22FBB}" presName="bgRect" presStyleLbl="bgShp" presStyleIdx="0" presStyleCnt="5"/>
      <dgm:spPr/>
    </dgm:pt>
    <dgm:pt modelId="{3D79E236-6779-4E55-8E24-A3B6FD8E2155}" type="pres">
      <dgm:prSet presAssocID="{353209A7-409F-47D6-B053-690912F22FB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03FA7F7F-D910-43B4-84FF-686DEFDE0E09}" type="pres">
      <dgm:prSet presAssocID="{353209A7-409F-47D6-B053-690912F22FBB}" presName="spaceRect" presStyleCnt="0"/>
      <dgm:spPr/>
    </dgm:pt>
    <dgm:pt modelId="{7C0F72EC-74D2-4799-984E-1A73FBD71109}" type="pres">
      <dgm:prSet presAssocID="{353209A7-409F-47D6-B053-690912F22FBB}" presName="parTx" presStyleLbl="revTx" presStyleIdx="0" presStyleCnt="5">
        <dgm:presLayoutVars>
          <dgm:chMax val="0"/>
          <dgm:chPref val="0"/>
        </dgm:presLayoutVars>
      </dgm:prSet>
      <dgm:spPr/>
    </dgm:pt>
    <dgm:pt modelId="{6D09B888-5654-4DC3-9CEE-C7B5AF6AD114}" type="pres">
      <dgm:prSet presAssocID="{2C58B27E-30CE-4230-A4D6-88C0E6988F86}" presName="sibTrans" presStyleCnt="0"/>
      <dgm:spPr/>
    </dgm:pt>
    <dgm:pt modelId="{88D2D8C9-8DE0-4225-BD3A-672BE24DFA6B}" type="pres">
      <dgm:prSet presAssocID="{0BDDB93D-D575-4EC0-88CA-24A0E275B8DC}" presName="compNode" presStyleCnt="0"/>
      <dgm:spPr/>
    </dgm:pt>
    <dgm:pt modelId="{185FCD7C-6EA6-41F9-93CD-4FE902B69FB1}" type="pres">
      <dgm:prSet presAssocID="{0BDDB93D-D575-4EC0-88CA-24A0E275B8DC}" presName="bgRect" presStyleLbl="bgShp" presStyleIdx="1" presStyleCnt="5"/>
      <dgm:spPr/>
    </dgm:pt>
    <dgm:pt modelId="{38BDB5DB-A0E2-4314-9289-DD853D6B2862}" type="pres">
      <dgm:prSet presAssocID="{0BDDB93D-D575-4EC0-88CA-24A0E275B8D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0631BB4-0B18-45E9-B1DA-3E34706237C1}" type="pres">
      <dgm:prSet presAssocID="{0BDDB93D-D575-4EC0-88CA-24A0E275B8DC}" presName="spaceRect" presStyleCnt="0"/>
      <dgm:spPr/>
    </dgm:pt>
    <dgm:pt modelId="{759C84CB-7DB5-47A6-932E-AEB7C651DF8C}" type="pres">
      <dgm:prSet presAssocID="{0BDDB93D-D575-4EC0-88CA-24A0E275B8DC}" presName="parTx" presStyleLbl="revTx" presStyleIdx="1" presStyleCnt="5">
        <dgm:presLayoutVars>
          <dgm:chMax val="0"/>
          <dgm:chPref val="0"/>
        </dgm:presLayoutVars>
      </dgm:prSet>
      <dgm:spPr/>
    </dgm:pt>
    <dgm:pt modelId="{252EE57B-5FA8-408E-8325-27A5851DA2DF}" type="pres">
      <dgm:prSet presAssocID="{69E402C3-72B2-458E-BD15-9CD4637B2078}" presName="sibTrans" presStyleCnt="0"/>
      <dgm:spPr/>
    </dgm:pt>
    <dgm:pt modelId="{F54E25B4-C4F0-4010-91EE-C9F566626EAB}" type="pres">
      <dgm:prSet presAssocID="{EE510E72-7380-474B-A88D-5A96C02CE3EF}" presName="compNode" presStyleCnt="0"/>
      <dgm:spPr/>
    </dgm:pt>
    <dgm:pt modelId="{BD0F0427-5192-4288-B698-3DBC13F11A1A}" type="pres">
      <dgm:prSet presAssocID="{EE510E72-7380-474B-A88D-5A96C02CE3EF}" presName="bgRect" presStyleLbl="bgShp" presStyleIdx="2" presStyleCnt="5"/>
      <dgm:spPr/>
    </dgm:pt>
    <dgm:pt modelId="{D04E80AD-8ADD-491A-8DB2-3C7D54492959}" type="pres">
      <dgm:prSet presAssocID="{EE510E72-7380-474B-A88D-5A96C02CE3E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16A1973E-0537-4342-9429-B4BFC234CD73}" type="pres">
      <dgm:prSet presAssocID="{EE510E72-7380-474B-A88D-5A96C02CE3EF}" presName="spaceRect" presStyleCnt="0"/>
      <dgm:spPr/>
    </dgm:pt>
    <dgm:pt modelId="{B1C9A982-ECD4-42FA-9917-B39EAAE48F04}" type="pres">
      <dgm:prSet presAssocID="{EE510E72-7380-474B-A88D-5A96C02CE3EF}" presName="parTx" presStyleLbl="revTx" presStyleIdx="2" presStyleCnt="5">
        <dgm:presLayoutVars>
          <dgm:chMax val="0"/>
          <dgm:chPref val="0"/>
        </dgm:presLayoutVars>
      </dgm:prSet>
      <dgm:spPr/>
    </dgm:pt>
    <dgm:pt modelId="{13CAB0D7-FCF3-4CE3-BCBE-D39B2C892632}" type="pres">
      <dgm:prSet presAssocID="{91F07F8E-0D87-498D-8D5F-EBE272693155}" presName="sibTrans" presStyleCnt="0"/>
      <dgm:spPr/>
    </dgm:pt>
    <dgm:pt modelId="{CE12BDA5-15B5-48EF-9117-F305A1483547}" type="pres">
      <dgm:prSet presAssocID="{00FDD302-9D59-4EDB-B5FB-D45FA0FEDDA7}" presName="compNode" presStyleCnt="0"/>
      <dgm:spPr/>
    </dgm:pt>
    <dgm:pt modelId="{78E53ADC-9843-4154-9270-92FEE39E53FD}" type="pres">
      <dgm:prSet presAssocID="{00FDD302-9D59-4EDB-B5FB-D45FA0FEDDA7}" presName="bgRect" presStyleLbl="bgShp" presStyleIdx="3" presStyleCnt="5"/>
      <dgm:spPr/>
    </dgm:pt>
    <dgm:pt modelId="{9DD3E266-34DA-40B3-AC98-3C19E8DCF1B4}" type="pres">
      <dgm:prSet presAssocID="{00FDD302-9D59-4EDB-B5FB-D45FA0FEDDA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78E9A6A-41B4-40D1-B0BB-988C5B3CB228}" type="pres">
      <dgm:prSet presAssocID="{00FDD302-9D59-4EDB-B5FB-D45FA0FEDDA7}" presName="spaceRect" presStyleCnt="0"/>
      <dgm:spPr/>
    </dgm:pt>
    <dgm:pt modelId="{D2FE62C3-DE8D-4FA1-B787-119C7D5C842E}" type="pres">
      <dgm:prSet presAssocID="{00FDD302-9D59-4EDB-B5FB-D45FA0FEDDA7}" presName="parTx" presStyleLbl="revTx" presStyleIdx="3" presStyleCnt="5">
        <dgm:presLayoutVars>
          <dgm:chMax val="0"/>
          <dgm:chPref val="0"/>
        </dgm:presLayoutVars>
      </dgm:prSet>
      <dgm:spPr/>
    </dgm:pt>
    <dgm:pt modelId="{C9AAB72C-320A-4A76-A49C-C54D5B03BCA3}" type="pres">
      <dgm:prSet presAssocID="{997F1BA9-7A6A-44D5-B37E-D317592E9B4F}" presName="sibTrans" presStyleCnt="0"/>
      <dgm:spPr/>
    </dgm:pt>
    <dgm:pt modelId="{32533A64-EA50-4F48-BA5D-16AD8F61EEDA}" type="pres">
      <dgm:prSet presAssocID="{CEB7E026-8553-44AC-9A8C-F31979E630A7}" presName="compNode" presStyleCnt="0"/>
      <dgm:spPr/>
    </dgm:pt>
    <dgm:pt modelId="{76F46E10-8DCD-4309-8D29-2171F8A95A88}" type="pres">
      <dgm:prSet presAssocID="{CEB7E026-8553-44AC-9A8C-F31979E630A7}" presName="bgRect" presStyleLbl="bgShp" presStyleIdx="4" presStyleCnt="5"/>
      <dgm:spPr/>
    </dgm:pt>
    <dgm:pt modelId="{69BCE278-A0EB-4D29-B4E7-73EB0E4C9D03}" type="pres">
      <dgm:prSet presAssocID="{CEB7E026-8553-44AC-9A8C-F31979E630A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BDED50E9-ECF7-4C75-A01D-BFEAD073875F}" type="pres">
      <dgm:prSet presAssocID="{CEB7E026-8553-44AC-9A8C-F31979E630A7}" presName="spaceRect" presStyleCnt="0"/>
      <dgm:spPr/>
    </dgm:pt>
    <dgm:pt modelId="{C64E3601-9FC1-4606-A805-A502D61791DA}" type="pres">
      <dgm:prSet presAssocID="{CEB7E026-8553-44AC-9A8C-F31979E630A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35D3A0C-3ADF-45A3-B966-A89A8F7B9944}" type="presOf" srcId="{5C2D0F96-D8B5-461C-A809-333710338EF6}" destId="{FE5A3126-779D-4940-9FF5-7B5A8D3D2AC4}" srcOrd="0" destOrd="0" presId="urn:microsoft.com/office/officeart/2018/2/layout/IconVerticalSolidList"/>
    <dgm:cxn modelId="{79A0F85E-4C5D-4C74-8521-D8A2B55322B2}" srcId="{5C2D0F96-D8B5-461C-A809-333710338EF6}" destId="{0BDDB93D-D575-4EC0-88CA-24A0E275B8DC}" srcOrd="1" destOrd="0" parTransId="{266B625D-DCC3-4899-A738-88192A50430D}" sibTransId="{69E402C3-72B2-458E-BD15-9CD4637B2078}"/>
    <dgm:cxn modelId="{F6691D43-B4E5-418A-923D-09E3C38FDCF6}" srcId="{5C2D0F96-D8B5-461C-A809-333710338EF6}" destId="{CEB7E026-8553-44AC-9A8C-F31979E630A7}" srcOrd="4" destOrd="0" parTransId="{C807FB5B-DD0A-4FA1-BEDD-37BFC1E145E6}" sibTransId="{A29009C5-4F83-46A6-904F-D73EAC9AC8B3}"/>
    <dgm:cxn modelId="{549EE57F-03EF-4F34-A8FB-148EE2B39D5C}" type="presOf" srcId="{00FDD302-9D59-4EDB-B5FB-D45FA0FEDDA7}" destId="{D2FE62C3-DE8D-4FA1-B787-119C7D5C842E}" srcOrd="0" destOrd="0" presId="urn:microsoft.com/office/officeart/2018/2/layout/IconVerticalSolidList"/>
    <dgm:cxn modelId="{2AB5E9A4-BFE1-41E4-A533-6498FD7D353A}" srcId="{5C2D0F96-D8B5-461C-A809-333710338EF6}" destId="{353209A7-409F-47D6-B053-690912F22FBB}" srcOrd="0" destOrd="0" parTransId="{9409BF1F-2D20-4E0B-B0BB-A92031AA68C1}" sibTransId="{2C58B27E-30CE-4230-A4D6-88C0E6988F86}"/>
    <dgm:cxn modelId="{CB393EC0-B715-444A-A8DF-5B7BBA6DE261}" type="presOf" srcId="{353209A7-409F-47D6-B053-690912F22FBB}" destId="{7C0F72EC-74D2-4799-984E-1A73FBD71109}" srcOrd="0" destOrd="0" presId="urn:microsoft.com/office/officeart/2018/2/layout/IconVerticalSolidList"/>
    <dgm:cxn modelId="{6FA119C5-9A7C-48D0-8205-4740E023ADF3}" type="presOf" srcId="{CEB7E026-8553-44AC-9A8C-F31979E630A7}" destId="{C64E3601-9FC1-4606-A805-A502D61791DA}" srcOrd="0" destOrd="0" presId="urn:microsoft.com/office/officeart/2018/2/layout/IconVerticalSolidList"/>
    <dgm:cxn modelId="{A3B61BCE-0804-40BF-B72C-DB05C4C4AF8D}" srcId="{5C2D0F96-D8B5-461C-A809-333710338EF6}" destId="{00FDD302-9D59-4EDB-B5FB-D45FA0FEDDA7}" srcOrd="3" destOrd="0" parTransId="{A510232F-65AF-4346-97BE-CC56A8ECB71C}" sibTransId="{997F1BA9-7A6A-44D5-B37E-D317592E9B4F}"/>
    <dgm:cxn modelId="{E80AEEDA-2BF3-4E2E-8473-B87C55E55D9E}" type="presOf" srcId="{EE510E72-7380-474B-A88D-5A96C02CE3EF}" destId="{B1C9A982-ECD4-42FA-9917-B39EAAE48F04}" srcOrd="0" destOrd="0" presId="urn:microsoft.com/office/officeart/2018/2/layout/IconVerticalSolidList"/>
    <dgm:cxn modelId="{1803A0E0-DF25-482E-B319-B4C19939746D}" srcId="{5C2D0F96-D8B5-461C-A809-333710338EF6}" destId="{EE510E72-7380-474B-A88D-5A96C02CE3EF}" srcOrd="2" destOrd="0" parTransId="{23CD8C82-5C69-47CA-8315-DD23DEFAB3FA}" sibTransId="{91F07F8E-0D87-498D-8D5F-EBE272693155}"/>
    <dgm:cxn modelId="{C07BD4EC-41DA-49C5-995E-15640D96DB12}" type="presOf" srcId="{0BDDB93D-D575-4EC0-88CA-24A0E275B8DC}" destId="{759C84CB-7DB5-47A6-932E-AEB7C651DF8C}" srcOrd="0" destOrd="0" presId="urn:microsoft.com/office/officeart/2018/2/layout/IconVerticalSolidList"/>
    <dgm:cxn modelId="{61C40BAF-C1EF-47A2-A54C-509BAA16B002}" type="presParOf" srcId="{FE5A3126-779D-4940-9FF5-7B5A8D3D2AC4}" destId="{62C39AAF-8642-4547-872A-DBCC59788A77}" srcOrd="0" destOrd="0" presId="urn:microsoft.com/office/officeart/2018/2/layout/IconVerticalSolidList"/>
    <dgm:cxn modelId="{692C83CF-6D0C-4A9C-BFAA-2C3A533F56E6}" type="presParOf" srcId="{62C39AAF-8642-4547-872A-DBCC59788A77}" destId="{213CFFC5-61C7-4A31-97A0-3F3D6620EB3B}" srcOrd="0" destOrd="0" presId="urn:microsoft.com/office/officeart/2018/2/layout/IconVerticalSolidList"/>
    <dgm:cxn modelId="{17BEF9DE-4FAA-4B3F-92AE-5B90D6EA3502}" type="presParOf" srcId="{62C39AAF-8642-4547-872A-DBCC59788A77}" destId="{3D79E236-6779-4E55-8E24-A3B6FD8E2155}" srcOrd="1" destOrd="0" presId="urn:microsoft.com/office/officeart/2018/2/layout/IconVerticalSolidList"/>
    <dgm:cxn modelId="{186312D1-D57A-4E07-94FC-E4D4AC09A6A2}" type="presParOf" srcId="{62C39AAF-8642-4547-872A-DBCC59788A77}" destId="{03FA7F7F-D910-43B4-84FF-686DEFDE0E09}" srcOrd="2" destOrd="0" presId="urn:microsoft.com/office/officeart/2018/2/layout/IconVerticalSolidList"/>
    <dgm:cxn modelId="{ECA7B2BD-1C12-4D19-96F8-410BEE515ADE}" type="presParOf" srcId="{62C39AAF-8642-4547-872A-DBCC59788A77}" destId="{7C0F72EC-74D2-4799-984E-1A73FBD71109}" srcOrd="3" destOrd="0" presId="urn:microsoft.com/office/officeart/2018/2/layout/IconVerticalSolidList"/>
    <dgm:cxn modelId="{42C2F55F-77D5-43F6-978E-C431FA6A3F16}" type="presParOf" srcId="{FE5A3126-779D-4940-9FF5-7B5A8D3D2AC4}" destId="{6D09B888-5654-4DC3-9CEE-C7B5AF6AD114}" srcOrd="1" destOrd="0" presId="urn:microsoft.com/office/officeart/2018/2/layout/IconVerticalSolidList"/>
    <dgm:cxn modelId="{5C970D75-9EEF-4496-848B-DFD4B658C8B1}" type="presParOf" srcId="{FE5A3126-779D-4940-9FF5-7B5A8D3D2AC4}" destId="{88D2D8C9-8DE0-4225-BD3A-672BE24DFA6B}" srcOrd="2" destOrd="0" presId="urn:microsoft.com/office/officeart/2018/2/layout/IconVerticalSolidList"/>
    <dgm:cxn modelId="{40EFBEFF-04BE-4E68-9331-541D58B8C8A8}" type="presParOf" srcId="{88D2D8C9-8DE0-4225-BD3A-672BE24DFA6B}" destId="{185FCD7C-6EA6-41F9-93CD-4FE902B69FB1}" srcOrd="0" destOrd="0" presId="urn:microsoft.com/office/officeart/2018/2/layout/IconVerticalSolidList"/>
    <dgm:cxn modelId="{235329D3-5AE7-4898-9D60-FE0F06D6E6E3}" type="presParOf" srcId="{88D2D8C9-8DE0-4225-BD3A-672BE24DFA6B}" destId="{38BDB5DB-A0E2-4314-9289-DD853D6B2862}" srcOrd="1" destOrd="0" presId="urn:microsoft.com/office/officeart/2018/2/layout/IconVerticalSolidList"/>
    <dgm:cxn modelId="{A147B149-7AA5-4727-BCED-E27CBB6F316A}" type="presParOf" srcId="{88D2D8C9-8DE0-4225-BD3A-672BE24DFA6B}" destId="{60631BB4-0B18-45E9-B1DA-3E34706237C1}" srcOrd="2" destOrd="0" presId="urn:microsoft.com/office/officeart/2018/2/layout/IconVerticalSolidList"/>
    <dgm:cxn modelId="{3F7A441B-CE2F-4EAA-B99B-037B6C0BC9FB}" type="presParOf" srcId="{88D2D8C9-8DE0-4225-BD3A-672BE24DFA6B}" destId="{759C84CB-7DB5-47A6-932E-AEB7C651DF8C}" srcOrd="3" destOrd="0" presId="urn:microsoft.com/office/officeart/2018/2/layout/IconVerticalSolidList"/>
    <dgm:cxn modelId="{7475DDDC-528E-45A8-BB1A-DF4D7C222C27}" type="presParOf" srcId="{FE5A3126-779D-4940-9FF5-7B5A8D3D2AC4}" destId="{252EE57B-5FA8-408E-8325-27A5851DA2DF}" srcOrd="3" destOrd="0" presId="urn:microsoft.com/office/officeart/2018/2/layout/IconVerticalSolidList"/>
    <dgm:cxn modelId="{7A4B51F6-0E91-4AB8-AF49-596A75AD4365}" type="presParOf" srcId="{FE5A3126-779D-4940-9FF5-7B5A8D3D2AC4}" destId="{F54E25B4-C4F0-4010-91EE-C9F566626EAB}" srcOrd="4" destOrd="0" presId="urn:microsoft.com/office/officeart/2018/2/layout/IconVerticalSolidList"/>
    <dgm:cxn modelId="{62D6435E-E241-4415-81A0-0E8AE8E92A66}" type="presParOf" srcId="{F54E25B4-C4F0-4010-91EE-C9F566626EAB}" destId="{BD0F0427-5192-4288-B698-3DBC13F11A1A}" srcOrd="0" destOrd="0" presId="urn:microsoft.com/office/officeart/2018/2/layout/IconVerticalSolidList"/>
    <dgm:cxn modelId="{24D05F42-CE96-4665-BD37-01F821C2666A}" type="presParOf" srcId="{F54E25B4-C4F0-4010-91EE-C9F566626EAB}" destId="{D04E80AD-8ADD-491A-8DB2-3C7D54492959}" srcOrd="1" destOrd="0" presId="urn:microsoft.com/office/officeart/2018/2/layout/IconVerticalSolidList"/>
    <dgm:cxn modelId="{1526FDB6-0D8E-4105-B1FA-FEFC0FB5731F}" type="presParOf" srcId="{F54E25B4-C4F0-4010-91EE-C9F566626EAB}" destId="{16A1973E-0537-4342-9429-B4BFC234CD73}" srcOrd="2" destOrd="0" presId="urn:microsoft.com/office/officeart/2018/2/layout/IconVerticalSolidList"/>
    <dgm:cxn modelId="{72213808-F87E-42CF-AEE0-E8EC157E9636}" type="presParOf" srcId="{F54E25B4-C4F0-4010-91EE-C9F566626EAB}" destId="{B1C9A982-ECD4-42FA-9917-B39EAAE48F04}" srcOrd="3" destOrd="0" presId="urn:microsoft.com/office/officeart/2018/2/layout/IconVerticalSolidList"/>
    <dgm:cxn modelId="{FFF00806-882F-4C31-BFD0-2077480EF1B6}" type="presParOf" srcId="{FE5A3126-779D-4940-9FF5-7B5A8D3D2AC4}" destId="{13CAB0D7-FCF3-4CE3-BCBE-D39B2C892632}" srcOrd="5" destOrd="0" presId="urn:microsoft.com/office/officeart/2018/2/layout/IconVerticalSolidList"/>
    <dgm:cxn modelId="{C27D5BAA-C9BD-4E2D-8FC8-77D2F71891ED}" type="presParOf" srcId="{FE5A3126-779D-4940-9FF5-7B5A8D3D2AC4}" destId="{CE12BDA5-15B5-48EF-9117-F305A1483547}" srcOrd="6" destOrd="0" presId="urn:microsoft.com/office/officeart/2018/2/layout/IconVerticalSolidList"/>
    <dgm:cxn modelId="{590E94F3-5F1B-4DF4-B01A-E372138DF657}" type="presParOf" srcId="{CE12BDA5-15B5-48EF-9117-F305A1483547}" destId="{78E53ADC-9843-4154-9270-92FEE39E53FD}" srcOrd="0" destOrd="0" presId="urn:microsoft.com/office/officeart/2018/2/layout/IconVerticalSolidList"/>
    <dgm:cxn modelId="{EBF7AB37-80E4-4D73-9AF2-6D8E62A8AC3D}" type="presParOf" srcId="{CE12BDA5-15B5-48EF-9117-F305A1483547}" destId="{9DD3E266-34DA-40B3-AC98-3C19E8DCF1B4}" srcOrd="1" destOrd="0" presId="urn:microsoft.com/office/officeart/2018/2/layout/IconVerticalSolidList"/>
    <dgm:cxn modelId="{B9CB1A04-D0A4-445A-918A-07A26124FCB6}" type="presParOf" srcId="{CE12BDA5-15B5-48EF-9117-F305A1483547}" destId="{278E9A6A-41B4-40D1-B0BB-988C5B3CB228}" srcOrd="2" destOrd="0" presId="urn:microsoft.com/office/officeart/2018/2/layout/IconVerticalSolidList"/>
    <dgm:cxn modelId="{2B3F7BC4-5B1F-403A-B016-E1420666D88B}" type="presParOf" srcId="{CE12BDA5-15B5-48EF-9117-F305A1483547}" destId="{D2FE62C3-DE8D-4FA1-B787-119C7D5C842E}" srcOrd="3" destOrd="0" presId="urn:microsoft.com/office/officeart/2018/2/layout/IconVerticalSolidList"/>
    <dgm:cxn modelId="{C2AF7E43-DD24-47C0-B42A-C0F97E84A1A7}" type="presParOf" srcId="{FE5A3126-779D-4940-9FF5-7B5A8D3D2AC4}" destId="{C9AAB72C-320A-4A76-A49C-C54D5B03BCA3}" srcOrd="7" destOrd="0" presId="urn:microsoft.com/office/officeart/2018/2/layout/IconVerticalSolidList"/>
    <dgm:cxn modelId="{56C41859-FE77-4972-8571-DA6B6F5F4B3C}" type="presParOf" srcId="{FE5A3126-779D-4940-9FF5-7B5A8D3D2AC4}" destId="{32533A64-EA50-4F48-BA5D-16AD8F61EEDA}" srcOrd="8" destOrd="0" presId="urn:microsoft.com/office/officeart/2018/2/layout/IconVerticalSolidList"/>
    <dgm:cxn modelId="{C79A6E09-AFDD-4D3D-B071-370448EFB85E}" type="presParOf" srcId="{32533A64-EA50-4F48-BA5D-16AD8F61EEDA}" destId="{76F46E10-8DCD-4309-8D29-2171F8A95A88}" srcOrd="0" destOrd="0" presId="urn:microsoft.com/office/officeart/2018/2/layout/IconVerticalSolidList"/>
    <dgm:cxn modelId="{40BBCBC4-B22C-4DD6-8E53-2FA1D52EE2BB}" type="presParOf" srcId="{32533A64-EA50-4F48-BA5D-16AD8F61EEDA}" destId="{69BCE278-A0EB-4D29-B4E7-73EB0E4C9D03}" srcOrd="1" destOrd="0" presId="urn:microsoft.com/office/officeart/2018/2/layout/IconVerticalSolidList"/>
    <dgm:cxn modelId="{339555B1-5A0B-4705-B48A-DE57E8733DCA}" type="presParOf" srcId="{32533A64-EA50-4F48-BA5D-16AD8F61EEDA}" destId="{BDED50E9-ECF7-4C75-A01D-BFEAD073875F}" srcOrd="2" destOrd="0" presId="urn:microsoft.com/office/officeart/2018/2/layout/IconVerticalSolidList"/>
    <dgm:cxn modelId="{FD01E98C-55FA-4286-927B-7186382B2AB5}" type="presParOf" srcId="{32533A64-EA50-4F48-BA5D-16AD8F61EEDA}" destId="{C64E3601-9FC1-4606-A805-A502D61791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3E920A-076D-4041-9C3D-EF891F2B27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368734-5C8D-4749-91B9-C8FCAFEBF3A4}">
      <dgm:prSet/>
      <dgm:spPr/>
      <dgm:t>
        <a:bodyPr/>
        <a:lstStyle/>
        <a:p>
          <a:r>
            <a:rPr lang="en-US"/>
            <a:t>Each round gives a new scenario</a:t>
          </a:r>
        </a:p>
      </dgm:t>
    </dgm:pt>
    <dgm:pt modelId="{73A3D4E9-CFA2-46C1-AFC0-307FB69F9FB0}" type="parTrans" cxnId="{F4E50958-F620-4C58-AB19-ED3958807D66}">
      <dgm:prSet/>
      <dgm:spPr/>
      <dgm:t>
        <a:bodyPr/>
        <a:lstStyle/>
        <a:p>
          <a:endParaRPr lang="en-US"/>
        </a:p>
      </dgm:t>
    </dgm:pt>
    <dgm:pt modelId="{D51A0842-FC57-4E47-AE13-3727B1CA6CF9}" type="sibTrans" cxnId="{F4E50958-F620-4C58-AB19-ED3958807D66}">
      <dgm:prSet/>
      <dgm:spPr/>
      <dgm:t>
        <a:bodyPr/>
        <a:lstStyle/>
        <a:p>
          <a:endParaRPr lang="en-US"/>
        </a:p>
      </dgm:t>
    </dgm:pt>
    <dgm:pt modelId="{9519892F-260E-4855-A44E-337577034408}">
      <dgm:prSet/>
      <dgm:spPr/>
      <dgm:t>
        <a:bodyPr/>
        <a:lstStyle/>
        <a:p>
          <a:r>
            <a:rPr lang="en-US"/>
            <a:t>Programming teams write pseudo code</a:t>
          </a:r>
        </a:p>
      </dgm:t>
    </dgm:pt>
    <dgm:pt modelId="{851690D5-E3CF-4911-9238-FDE422310F61}" type="parTrans" cxnId="{6AF48257-A782-42B8-AAD5-B022E5B726D8}">
      <dgm:prSet/>
      <dgm:spPr/>
      <dgm:t>
        <a:bodyPr/>
        <a:lstStyle/>
        <a:p>
          <a:endParaRPr lang="en-US"/>
        </a:p>
      </dgm:t>
    </dgm:pt>
    <dgm:pt modelId="{69C9D6D7-BAE1-4C46-AEC6-64AAB3018CB9}" type="sibTrans" cxnId="{6AF48257-A782-42B8-AAD5-B022E5B726D8}">
      <dgm:prSet/>
      <dgm:spPr/>
      <dgm:t>
        <a:bodyPr/>
        <a:lstStyle/>
        <a:p>
          <a:endParaRPr lang="en-US"/>
        </a:p>
      </dgm:t>
    </dgm:pt>
    <dgm:pt modelId="{A6CDD237-E5AE-44D2-8285-0230A3C696D2}">
      <dgm:prSet/>
      <dgm:spPr/>
      <dgm:t>
        <a:bodyPr/>
        <a:lstStyle/>
        <a:p>
          <a:r>
            <a:rPr lang="en-US"/>
            <a:t>Hardware teams write troubleshooting steps</a:t>
          </a:r>
        </a:p>
      </dgm:t>
    </dgm:pt>
    <dgm:pt modelId="{A714C557-EDE4-41CD-AE5E-9E16DFAB8219}" type="parTrans" cxnId="{ED6ACD09-6FA2-4F62-90C3-C4599F7DA208}">
      <dgm:prSet/>
      <dgm:spPr/>
      <dgm:t>
        <a:bodyPr/>
        <a:lstStyle/>
        <a:p>
          <a:endParaRPr lang="en-US"/>
        </a:p>
      </dgm:t>
    </dgm:pt>
    <dgm:pt modelId="{47C05013-E2C1-4A0C-982B-A29D6B0D5521}" type="sibTrans" cxnId="{ED6ACD09-6FA2-4F62-90C3-C4599F7DA208}">
      <dgm:prSet/>
      <dgm:spPr/>
      <dgm:t>
        <a:bodyPr/>
        <a:lstStyle/>
        <a:p>
          <a:endParaRPr lang="en-US"/>
        </a:p>
      </dgm:t>
    </dgm:pt>
    <dgm:pt modelId="{50217B01-F2C4-4731-803C-3240F5D2FACD}">
      <dgm:prSet/>
      <dgm:spPr/>
      <dgm:t>
        <a:bodyPr/>
        <a:lstStyle/>
        <a:p>
          <a:r>
            <a:rPr lang="en-US"/>
            <a:t>You may stand or use whiteboards</a:t>
          </a:r>
        </a:p>
      </dgm:t>
    </dgm:pt>
    <dgm:pt modelId="{6E88B257-1005-44D8-9368-B345400FACB5}" type="parTrans" cxnId="{64854924-3123-4CA2-AE52-46AB408C28E2}">
      <dgm:prSet/>
      <dgm:spPr/>
      <dgm:t>
        <a:bodyPr/>
        <a:lstStyle/>
        <a:p>
          <a:endParaRPr lang="en-US"/>
        </a:p>
      </dgm:t>
    </dgm:pt>
    <dgm:pt modelId="{869FDF09-0F05-4926-8BCF-4CBD01E56836}" type="sibTrans" cxnId="{64854924-3123-4CA2-AE52-46AB408C28E2}">
      <dgm:prSet/>
      <dgm:spPr/>
      <dgm:t>
        <a:bodyPr/>
        <a:lstStyle/>
        <a:p>
          <a:endParaRPr lang="en-US"/>
        </a:p>
      </dgm:t>
    </dgm:pt>
    <dgm:pt modelId="{7B5236F1-6019-49EE-9FEF-11467F00C665}">
      <dgm:prSet/>
      <dgm:spPr/>
      <dgm:t>
        <a:bodyPr/>
        <a:lstStyle/>
        <a:p>
          <a:r>
            <a:rPr lang="en-US"/>
            <a:t>Call out DONE when finished</a:t>
          </a:r>
        </a:p>
      </dgm:t>
    </dgm:pt>
    <dgm:pt modelId="{20C84FD5-3F63-4EF4-A170-0E3220717565}" type="parTrans" cxnId="{3A8B604B-8F9F-495F-B50F-552B8AA63B0C}">
      <dgm:prSet/>
      <dgm:spPr/>
      <dgm:t>
        <a:bodyPr/>
        <a:lstStyle/>
        <a:p>
          <a:endParaRPr lang="en-US"/>
        </a:p>
      </dgm:t>
    </dgm:pt>
    <dgm:pt modelId="{C424FAEF-56C7-4235-87C9-67528A7233F7}" type="sibTrans" cxnId="{3A8B604B-8F9F-495F-B50F-552B8AA63B0C}">
      <dgm:prSet/>
      <dgm:spPr/>
      <dgm:t>
        <a:bodyPr/>
        <a:lstStyle/>
        <a:p>
          <a:endParaRPr lang="en-US"/>
        </a:p>
      </dgm:t>
    </dgm:pt>
    <dgm:pt modelId="{7F234628-B82D-4990-B550-547C944D61E9}" type="pres">
      <dgm:prSet presAssocID="{893E920A-076D-4041-9C3D-EF891F2B2723}" presName="linear" presStyleCnt="0">
        <dgm:presLayoutVars>
          <dgm:animLvl val="lvl"/>
          <dgm:resizeHandles val="exact"/>
        </dgm:presLayoutVars>
      </dgm:prSet>
      <dgm:spPr/>
    </dgm:pt>
    <dgm:pt modelId="{62DA34E0-8673-4EE3-88C0-DDDE4F6A0FA9}" type="pres">
      <dgm:prSet presAssocID="{8F368734-5C8D-4749-91B9-C8FCAFEBF3A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B2DAB93-40B8-4A75-AEA0-DFF0EA924445}" type="pres">
      <dgm:prSet presAssocID="{D51A0842-FC57-4E47-AE13-3727B1CA6CF9}" presName="spacer" presStyleCnt="0"/>
      <dgm:spPr/>
    </dgm:pt>
    <dgm:pt modelId="{8DA07217-E4C4-4D9B-93F9-C1EDAEC6AFF8}" type="pres">
      <dgm:prSet presAssocID="{9519892F-260E-4855-A44E-33757703440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820769-5EFD-487B-8756-CBC4E5D12DC5}" type="pres">
      <dgm:prSet presAssocID="{69C9D6D7-BAE1-4C46-AEC6-64AAB3018CB9}" presName="spacer" presStyleCnt="0"/>
      <dgm:spPr/>
    </dgm:pt>
    <dgm:pt modelId="{1DE15BAF-3755-42FA-978C-4101744F1E31}" type="pres">
      <dgm:prSet presAssocID="{A6CDD237-E5AE-44D2-8285-0230A3C696D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751417B-07C6-4145-BB6D-B79738ACDB71}" type="pres">
      <dgm:prSet presAssocID="{47C05013-E2C1-4A0C-982B-A29D6B0D5521}" presName="spacer" presStyleCnt="0"/>
      <dgm:spPr/>
    </dgm:pt>
    <dgm:pt modelId="{639B486D-82E9-41DD-B89F-1798C19ABA2E}" type="pres">
      <dgm:prSet presAssocID="{50217B01-F2C4-4731-803C-3240F5D2FA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60B095C-8C97-4134-83D2-4F8F23B4CA91}" type="pres">
      <dgm:prSet presAssocID="{869FDF09-0F05-4926-8BCF-4CBD01E56836}" presName="spacer" presStyleCnt="0"/>
      <dgm:spPr/>
    </dgm:pt>
    <dgm:pt modelId="{1D9DEF0D-8E2B-431E-8DEF-0227DD7A904C}" type="pres">
      <dgm:prSet presAssocID="{7B5236F1-6019-49EE-9FEF-11467F00C66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D6ACD09-6FA2-4F62-90C3-C4599F7DA208}" srcId="{893E920A-076D-4041-9C3D-EF891F2B2723}" destId="{A6CDD237-E5AE-44D2-8285-0230A3C696D2}" srcOrd="2" destOrd="0" parTransId="{A714C557-EDE4-41CD-AE5E-9E16DFAB8219}" sibTransId="{47C05013-E2C1-4A0C-982B-A29D6B0D5521}"/>
    <dgm:cxn modelId="{64854924-3123-4CA2-AE52-46AB408C28E2}" srcId="{893E920A-076D-4041-9C3D-EF891F2B2723}" destId="{50217B01-F2C4-4731-803C-3240F5D2FACD}" srcOrd="3" destOrd="0" parTransId="{6E88B257-1005-44D8-9368-B345400FACB5}" sibTransId="{869FDF09-0F05-4926-8BCF-4CBD01E56836}"/>
    <dgm:cxn modelId="{492E4946-CD86-430A-B7A2-8A6766EDB65D}" type="presOf" srcId="{7B5236F1-6019-49EE-9FEF-11467F00C665}" destId="{1D9DEF0D-8E2B-431E-8DEF-0227DD7A904C}" srcOrd="0" destOrd="0" presId="urn:microsoft.com/office/officeart/2005/8/layout/vList2"/>
    <dgm:cxn modelId="{3A8B604B-8F9F-495F-B50F-552B8AA63B0C}" srcId="{893E920A-076D-4041-9C3D-EF891F2B2723}" destId="{7B5236F1-6019-49EE-9FEF-11467F00C665}" srcOrd="4" destOrd="0" parTransId="{20C84FD5-3F63-4EF4-A170-0E3220717565}" sibTransId="{C424FAEF-56C7-4235-87C9-67528A7233F7}"/>
    <dgm:cxn modelId="{6AF48257-A782-42B8-AAD5-B022E5B726D8}" srcId="{893E920A-076D-4041-9C3D-EF891F2B2723}" destId="{9519892F-260E-4855-A44E-337577034408}" srcOrd="1" destOrd="0" parTransId="{851690D5-E3CF-4911-9238-FDE422310F61}" sibTransId="{69C9D6D7-BAE1-4C46-AEC6-64AAB3018CB9}"/>
    <dgm:cxn modelId="{F4E50958-F620-4C58-AB19-ED3958807D66}" srcId="{893E920A-076D-4041-9C3D-EF891F2B2723}" destId="{8F368734-5C8D-4749-91B9-C8FCAFEBF3A4}" srcOrd="0" destOrd="0" parTransId="{73A3D4E9-CFA2-46C1-AFC0-307FB69F9FB0}" sibTransId="{D51A0842-FC57-4E47-AE13-3727B1CA6CF9}"/>
    <dgm:cxn modelId="{E149917E-2005-4ACE-A692-4137AAF9DB23}" type="presOf" srcId="{893E920A-076D-4041-9C3D-EF891F2B2723}" destId="{7F234628-B82D-4990-B550-547C944D61E9}" srcOrd="0" destOrd="0" presId="urn:microsoft.com/office/officeart/2005/8/layout/vList2"/>
    <dgm:cxn modelId="{6CCCABA9-1175-418C-AEAC-DABB96A6CACF}" type="presOf" srcId="{A6CDD237-E5AE-44D2-8285-0230A3C696D2}" destId="{1DE15BAF-3755-42FA-978C-4101744F1E31}" srcOrd="0" destOrd="0" presId="urn:microsoft.com/office/officeart/2005/8/layout/vList2"/>
    <dgm:cxn modelId="{B10D78B9-1BA9-45E6-BC4A-142BDC8C68F0}" type="presOf" srcId="{50217B01-F2C4-4731-803C-3240F5D2FACD}" destId="{639B486D-82E9-41DD-B89F-1798C19ABA2E}" srcOrd="0" destOrd="0" presId="urn:microsoft.com/office/officeart/2005/8/layout/vList2"/>
    <dgm:cxn modelId="{946D09E2-4E3D-4355-869C-365C2783454E}" type="presOf" srcId="{9519892F-260E-4855-A44E-337577034408}" destId="{8DA07217-E4C4-4D9B-93F9-C1EDAEC6AFF8}" srcOrd="0" destOrd="0" presId="urn:microsoft.com/office/officeart/2005/8/layout/vList2"/>
    <dgm:cxn modelId="{B7C4C3F5-A7C0-4FCB-A7E4-49F693EACA11}" type="presOf" srcId="{8F368734-5C8D-4749-91B9-C8FCAFEBF3A4}" destId="{62DA34E0-8673-4EE3-88C0-DDDE4F6A0FA9}" srcOrd="0" destOrd="0" presId="urn:microsoft.com/office/officeart/2005/8/layout/vList2"/>
    <dgm:cxn modelId="{A73D395F-15E1-46E9-9FEE-E58C1AEABEC8}" type="presParOf" srcId="{7F234628-B82D-4990-B550-547C944D61E9}" destId="{62DA34E0-8673-4EE3-88C0-DDDE4F6A0FA9}" srcOrd="0" destOrd="0" presId="urn:microsoft.com/office/officeart/2005/8/layout/vList2"/>
    <dgm:cxn modelId="{926C223F-8668-4C42-B40B-700B7B582FDA}" type="presParOf" srcId="{7F234628-B82D-4990-B550-547C944D61E9}" destId="{4B2DAB93-40B8-4A75-AEA0-DFF0EA924445}" srcOrd="1" destOrd="0" presId="urn:microsoft.com/office/officeart/2005/8/layout/vList2"/>
    <dgm:cxn modelId="{3A05C536-56BE-4445-96F9-DEDA95B867E9}" type="presParOf" srcId="{7F234628-B82D-4990-B550-547C944D61E9}" destId="{8DA07217-E4C4-4D9B-93F9-C1EDAEC6AFF8}" srcOrd="2" destOrd="0" presId="urn:microsoft.com/office/officeart/2005/8/layout/vList2"/>
    <dgm:cxn modelId="{ECA95200-DF07-4B70-986D-347B077DE0DA}" type="presParOf" srcId="{7F234628-B82D-4990-B550-547C944D61E9}" destId="{2E820769-5EFD-487B-8756-CBC4E5D12DC5}" srcOrd="3" destOrd="0" presId="urn:microsoft.com/office/officeart/2005/8/layout/vList2"/>
    <dgm:cxn modelId="{745F059F-8D9E-449C-B0A2-3942CC508F14}" type="presParOf" srcId="{7F234628-B82D-4990-B550-547C944D61E9}" destId="{1DE15BAF-3755-42FA-978C-4101744F1E31}" srcOrd="4" destOrd="0" presId="urn:microsoft.com/office/officeart/2005/8/layout/vList2"/>
    <dgm:cxn modelId="{093EBFA0-6C2D-4302-BA08-85A652D50E3F}" type="presParOf" srcId="{7F234628-B82D-4990-B550-547C944D61E9}" destId="{9751417B-07C6-4145-BB6D-B79738ACDB71}" srcOrd="5" destOrd="0" presId="urn:microsoft.com/office/officeart/2005/8/layout/vList2"/>
    <dgm:cxn modelId="{0B3E9D11-9ACD-41B1-A982-417FAF5BE5A6}" type="presParOf" srcId="{7F234628-B82D-4990-B550-547C944D61E9}" destId="{639B486D-82E9-41DD-B89F-1798C19ABA2E}" srcOrd="6" destOrd="0" presId="urn:microsoft.com/office/officeart/2005/8/layout/vList2"/>
    <dgm:cxn modelId="{C58A62A5-0AF4-4CAB-BC3B-4529B81BD5DE}" type="presParOf" srcId="{7F234628-B82D-4990-B550-547C944D61E9}" destId="{660B095C-8C97-4134-83D2-4F8F23B4CA91}" srcOrd="7" destOrd="0" presId="urn:microsoft.com/office/officeart/2005/8/layout/vList2"/>
    <dgm:cxn modelId="{3C4F53B3-79F8-4EB2-BC97-7527C1BAFF9A}" type="presParOf" srcId="{7F234628-B82D-4990-B550-547C944D61E9}" destId="{1D9DEF0D-8E2B-431E-8DEF-0227DD7A904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C3D634-91BB-4796-BC30-295B81A11F7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9F74E2-357B-481B-A829-DF8144084F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Speed: First team done earns a point</a:t>
          </a:r>
        </a:p>
      </dgm:t>
    </dgm:pt>
    <dgm:pt modelId="{69396846-7059-4482-8A8E-E46D55A72002}" type="parTrans" cxnId="{10BB0B95-DFE3-4AC4-9B32-56A04764B969}">
      <dgm:prSet/>
      <dgm:spPr/>
      <dgm:t>
        <a:bodyPr/>
        <a:lstStyle/>
        <a:p>
          <a:endParaRPr lang="en-US"/>
        </a:p>
      </dgm:t>
    </dgm:pt>
    <dgm:pt modelId="{3C84AECA-1E30-4522-BE87-CE2F992D84A1}" type="sibTrans" cxnId="{10BB0B95-DFE3-4AC4-9B32-56A04764B969}">
      <dgm:prSet/>
      <dgm:spPr/>
      <dgm:t>
        <a:bodyPr/>
        <a:lstStyle/>
        <a:p>
          <a:endParaRPr lang="en-US"/>
        </a:p>
      </dgm:t>
    </dgm:pt>
    <dgm:pt modelId="{30CF7494-C142-4136-B77B-1D2E73B33C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Clear Thinking: Logical steps earn 2 points</a:t>
          </a:r>
        </a:p>
      </dgm:t>
    </dgm:pt>
    <dgm:pt modelId="{54D4FDCE-8C3C-4855-9F01-400C0AF0A357}" type="parTrans" cxnId="{3630E7A2-54E1-4A6A-B102-3058393263D1}">
      <dgm:prSet/>
      <dgm:spPr/>
      <dgm:t>
        <a:bodyPr/>
        <a:lstStyle/>
        <a:p>
          <a:endParaRPr lang="en-US"/>
        </a:p>
      </dgm:t>
    </dgm:pt>
    <dgm:pt modelId="{374A69A7-6D1A-4A59-A90C-8DD612EF2794}" type="sibTrans" cxnId="{3630E7A2-54E1-4A6A-B102-3058393263D1}">
      <dgm:prSet/>
      <dgm:spPr/>
      <dgm:t>
        <a:bodyPr/>
        <a:lstStyle/>
        <a:p>
          <a:endParaRPr lang="en-US"/>
        </a:p>
      </dgm:t>
    </dgm:pt>
    <dgm:pt modelId="{AE84B9E4-E0F2-4ECC-9AE2-D7EDDFDCE4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Teamwork: Everyone contributes earns 1 point</a:t>
          </a:r>
        </a:p>
      </dgm:t>
    </dgm:pt>
    <dgm:pt modelId="{FC43F9E1-83BD-4F46-92B1-BDC144183C18}" type="parTrans" cxnId="{DFAA7BEA-23FF-4A92-897B-298901980E97}">
      <dgm:prSet/>
      <dgm:spPr/>
      <dgm:t>
        <a:bodyPr/>
        <a:lstStyle/>
        <a:p>
          <a:endParaRPr lang="en-US"/>
        </a:p>
      </dgm:t>
    </dgm:pt>
    <dgm:pt modelId="{946D963F-3068-45BA-9BDF-7ED47ED5922F}" type="sibTrans" cxnId="{DFAA7BEA-23FF-4A92-897B-298901980E97}">
      <dgm:prSet/>
      <dgm:spPr/>
      <dgm:t>
        <a:bodyPr/>
        <a:lstStyle/>
        <a:p>
          <a:endParaRPr lang="en-US"/>
        </a:p>
      </dgm:t>
    </dgm:pt>
    <dgm:pt modelId="{E63A2DB6-ED87-42CD-8C98-059A24A485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Fast is good. Clear thinking is better.</a:t>
          </a:r>
        </a:p>
      </dgm:t>
    </dgm:pt>
    <dgm:pt modelId="{43EC2160-8073-4E89-A5C9-C4D937DCD3FF}" type="parTrans" cxnId="{794CFA48-9A99-4B7A-9486-9C71ED71A218}">
      <dgm:prSet/>
      <dgm:spPr/>
      <dgm:t>
        <a:bodyPr/>
        <a:lstStyle/>
        <a:p>
          <a:endParaRPr lang="en-US"/>
        </a:p>
      </dgm:t>
    </dgm:pt>
    <dgm:pt modelId="{90345F50-9AB3-4CF1-A664-EAC55D5A2731}" type="sibTrans" cxnId="{794CFA48-9A99-4B7A-9486-9C71ED71A218}">
      <dgm:prSet/>
      <dgm:spPr/>
      <dgm:t>
        <a:bodyPr/>
        <a:lstStyle/>
        <a:p>
          <a:endParaRPr lang="en-US"/>
        </a:p>
      </dgm:t>
    </dgm:pt>
    <dgm:pt modelId="{07A4840B-B844-441B-A411-7B00DC659944}" type="pres">
      <dgm:prSet presAssocID="{01C3D634-91BB-4796-BC30-295B81A11F7B}" presName="root" presStyleCnt="0">
        <dgm:presLayoutVars>
          <dgm:dir/>
          <dgm:resizeHandles val="exact"/>
        </dgm:presLayoutVars>
      </dgm:prSet>
      <dgm:spPr/>
    </dgm:pt>
    <dgm:pt modelId="{32B8E093-468D-4900-9867-B9C9F87F44E9}" type="pres">
      <dgm:prSet presAssocID="{F89F74E2-357B-481B-A829-DF8144084FDE}" presName="compNode" presStyleCnt="0"/>
      <dgm:spPr/>
    </dgm:pt>
    <dgm:pt modelId="{690B304E-B9F4-403E-AD0D-A19588101B42}" type="pres">
      <dgm:prSet presAssocID="{F89F74E2-357B-481B-A829-DF8144084FDE}" presName="bgRect" presStyleLbl="bgShp" presStyleIdx="0" presStyleCnt="4"/>
      <dgm:spPr/>
    </dgm:pt>
    <dgm:pt modelId="{D29DA861-7980-4199-8260-D83FC411B12C}" type="pres">
      <dgm:prSet presAssocID="{F89F74E2-357B-481B-A829-DF8144084FD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7294D86-6FDC-4D3E-A525-CDFDAEBEDE78}" type="pres">
      <dgm:prSet presAssocID="{F89F74E2-357B-481B-A829-DF8144084FDE}" presName="spaceRect" presStyleCnt="0"/>
      <dgm:spPr/>
    </dgm:pt>
    <dgm:pt modelId="{18D3113B-762E-4C12-ACF0-3F5241C9E304}" type="pres">
      <dgm:prSet presAssocID="{F89F74E2-357B-481B-A829-DF8144084FDE}" presName="parTx" presStyleLbl="revTx" presStyleIdx="0" presStyleCnt="4">
        <dgm:presLayoutVars>
          <dgm:chMax val="0"/>
          <dgm:chPref val="0"/>
        </dgm:presLayoutVars>
      </dgm:prSet>
      <dgm:spPr/>
    </dgm:pt>
    <dgm:pt modelId="{96289760-9263-4F95-95D1-97C9181725BB}" type="pres">
      <dgm:prSet presAssocID="{3C84AECA-1E30-4522-BE87-CE2F992D84A1}" presName="sibTrans" presStyleCnt="0"/>
      <dgm:spPr/>
    </dgm:pt>
    <dgm:pt modelId="{AE5D8499-F08D-4CF5-AF5A-FEDCDB02168F}" type="pres">
      <dgm:prSet presAssocID="{30CF7494-C142-4136-B77B-1D2E73B33CDF}" presName="compNode" presStyleCnt="0"/>
      <dgm:spPr/>
    </dgm:pt>
    <dgm:pt modelId="{667C0A25-858E-44F4-A4E9-744AE5B8C031}" type="pres">
      <dgm:prSet presAssocID="{30CF7494-C142-4136-B77B-1D2E73B33CDF}" presName="bgRect" presStyleLbl="bgShp" presStyleIdx="1" presStyleCnt="4"/>
      <dgm:spPr/>
    </dgm:pt>
    <dgm:pt modelId="{164A03BD-AC10-445C-871D-E32BCAFA9511}" type="pres">
      <dgm:prSet presAssocID="{30CF7494-C142-4136-B77B-1D2E73B33CD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5E283DB-25DA-42D1-BEF1-904CDC36F784}" type="pres">
      <dgm:prSet presAssocID="{30CF7494-C142-4136-B77B-1D2E73B33CDF}" presName="spaceRect" presStyleCnt="0"/>
      <dgm:spPr/>
    </dgm:pt>
    <dgm:pt modelId="{34A07032-5168-494B-98E3-1DDEF3DBA160}" type="pres">
      <dgm:prSet presAssocID="{30CF7494-C142-4136-B77B-1D2E73B33CDF}" presName="parTx" presStyleLbl="revTx" presStyleIdx="1" presStyleCnt="4">
        <dgm:presLayoutVars>
          <dgm:chMax val="0"/>
          <dgm:chPref val="0"/>
        </dgm:presLayoutVars>
      </dgm:prSet>
      <dgm:spPr/>
    </dgm:pt>
    <dgm:pt modelId="{0D67667E-D9CB-49E0-9933-F194EB1E8C01}" type="pres">
      <dgm:prSet presAssocID="{374A69A7-6D1A-4A59-A90C-8DD612EF2794}" presName="sibTrans" presStyleCnt="0"/>
      <dgm:spPr/>
    </dgm:pt>
    <dgm:pt modelId="{76BBD7C1-4390-4054-81FC-37212E752150}" type="pres">
      <dgm:prSet presAssocID="{AE84B9E4-E0F2-4ECC-9AE2-D7EDDFDCE42A}" presName="compNode" presStyleCnt="0"/>
      <dgm:spPr/>
    </dgm:pt>
    <dgm:pt modelId="{4D72F983-2731-420B-B324-D69CC6CE886C}" type="pres">
      <dgm:prSet presAssocID="{AE84B9E4-E0F2-4ECC-9AE2-D7EDDFDCE42A}" presName="bgRect" presStyleLbl="bgShp" presStyleIdx="2" presStyleCnt="4"/>
      <dgm:spPr/>
    </dgm:pt>
    <dgm:pt modelId="{01E8A9ED-74EE-4756-B428-1F8D6A925D3D}" type="pres">
      <dgm:prSet presAssocID="{AE84B9E4-E0F2-4ECC-9AE2-D7EDDFDCE42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555D05A7-2F92-488A-B045-B3206B5F2F5D}" type="pres">
      <dgm:prSet presAssocID="{AE84B9E4-E0F2-4ECC-9AE2-D7EDDFDCE42A}" presName="spaceRect" presStyleCnt="0"/>
      <dgm:spPr/>
    </dgm:pt>
    <dgm:pt modelId="{76879E85-8A97-42F8-B3F5-70E30DABA02D}" type="pres">
      <dgm:prSet presAssocID="{AE84B9E4-E0F2-4ECC-9AE2-D7EDDFDCE42A}" presName="parTx" presStyleLbl="revTx" presStyleIdx="2" presStyleCnt="4">
        <dgm:presLayoutVars>
          <dgm:chMax val="0"/>
          <dgm:chPref val="0"/>
        </dgm:presLayoutVars>
      </dgm:prSet>
      <dgm:spPr/>
    </dgm:pt>
    <dgm:pt modelId="{D83C3B1E-B3F9-4121-8885-34BC13C7EBA9}" type="pres">
      <dgm:prSet presAssocID="{946D963F-3068-45BA-9BDF-7ED47ED5922F}" presName="sibTrans" presStyleCnt="0"/>
      <dgm:spPr/>
    </dgm:pt>
    <dgm:pt modelId="{F3570538-D8CA-43DD-840E-DC5F58B45A42}" type="pres">
      <dgm:prSet presAssocID="{E63A2DB6-ED87-42CD-8C98-059A24A4852D}" presName="compNode" presStyleCnt="0"/>
      <dgm:spPr/>
    </dgm:pt>
    <dgm:pt modelId="{5EA163DC-A766-4BB1-852C-A34B89366A6D}" type="pres">
      <dgm:prSet presAssocID="{E63A2DB6-ED87-42CD-8C98-059A24A4852D}" presName="bgRect" presStyleLbl="bgShp" presStyleIdx="3" presStyleCnt="4"/>
      <dgm:spPr/>
    </dgm:pt>
    <dgm:pt modelId="{BBED2FC5-9331-4D68-A8EB-124A52C56746}" type="pres">
      <dgm:prSet presAssocID="{E63A2DB6-ED87-42CD-8C98-059A24A4852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D042D6DD-B6CC-40DB-9DAC-01657798171A}" type="pres">
      <dgm:prSet presAssocID="{E63A2DB6-ED87-42CD-8C98-059A24A4852D}" presName="spaceRect" presStyleCnt="0"/>
      <dgm:spPr/>
    </dgm:pt>
    <dgm:pt modelId="{2C651415-B476-4CFE-B93A-AD297FE93506}" type="pres">
      <dgm:prSet presAssocID="{E63A2DB6-ED87-42CD-8C98-059A24A4852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E7E1125-F638-42CD-8729-8097A0AF8A7F}" type="presOf" srcId="{01C3D634-91BB-4796-BC30-295B81A11F7B}" destId="{07A4840B-B844-441B-A411-7B00DC659944}" srcOrd="0" destOrd="0" presId="urn:microsoft.com/office/officeart/2018/2/layout/IconVerticalSolidList"/>
    <dgm:cxn modelId="{325A6130-6F1A-4DCA-BC9A-57B6986BC882}" type="presOf" srcId="{F89F74E2-357B-481B-A829-DF8144084FDE}" destId="{18D3113B-762E-4C12-ACF0-3F5241C9E304}" srcOrd="0" destOrd="0" presId="urn:microsoft.com/office/officeart/2018/2/layout/IconVerticalSolidList"/>
    <dgm:cxn modelId="{D074693E-7734-4755-A33E-008CB56DBC89}" type="presOf" srcId="{AE84B9E4-E0F2-4ECC-9AE2-D7EDDFDCE42A}" destId="{76879E85-8A97-42F8-B3F5-70E30DABA02D}" srcOrd="0" destOrd="0" presId="urn:microsoft.com/office/officeart/2018/2/layout/IconVerticalSolidList"/>
    <dgm:cxn modelId="{25446763-3C90-4F76-B5E3-CDC6D789AC9A}" type="presOf" srcId="{E63A2DB6-ED87-42CD-8C98-059A24A4852D}" destId="{2C651415-B476-4CFE-B93A-AD297FE93506}" srcOrd="0" destOrd="0" presId="urn:microsoft.com/office/officeart/2018/2/layout/IconVerticalSolidList"/>
    <dgm:cxn modelId="{794CFA48-9A99-4B7A-9486-9C71ED71A218}" srcId="{01C3D634-91BB-4796-BC30-295B81A11F7B}" destId="{E63A2DB6-ED87-42CD-8C98-059A24A4852D}" srcOrd="3" destOrd="0" parTransId="{43EC2160-8073-4E89-A5C9-C4D937DCD3FF}" sibTransId="{90345F50-9AB3-4CF1-A664-EAC55D5A2731}"/>
    <dgm:cxn modelId="{10BB0B95-DFE3-4AC4-9B32-56A04764B969}" srcId="{01C3D634-91BB-4796-BC30-295B81A11F7B}" destId="{F89F74E2-357B-481B-A829-DF8144084FDE}" srcOrd="0" destOrd="0" parTransId="{69396846-7059-4482-8A8E-E46D55A72002}" sibTransId="{3C84AECA-1E30-4522-BE87-CE2F992D84A1}"/>
    <dgm:cxn modelId="{3630E7A2-54E1-4A6A-B102-3058393263D1}" srcId="{01C3D634-91BB-4796-BC30-295B81A11F7B}" destId="{30CF7494-C142-4136-B77B-1D2E73B33CDF}" srcOrd="1" destOrd="0" parTransId="{54D4FDCE-8C3C-4855-9F01-400C0AF0A357}" sibTransId="{374A69A7-6D1A-4A59-A90C-8DD612EF2794}"/>
    <dgm:cxn modelId="{2B4F93AB-C020-4650-8579-B00381E9D59C}" type="presOf" srcId="{30CF7494-C142-4136-B77B-1D2E73B33CDF}" destId="{34A07032-5168-494B-98E3-1DDEF3DBA160}" srcOrd="0" destOrd="0" presId="urn:microsoft.com/office/officeart/2018/2/layout/IconVerticalSolidList"/>
    <dgm:cxn modelId="{DFAA7BEA-23FF-4A92-897B-298901980E97}" srcId="{01C3D634-91BB-4796-BC30-295B81A11F7B}" destId="{AE84B9E4-E0F2-4ECC-9AE2-D7EDDFDCE42A}" srcOrd="2" destOrd="0" parTransId="{FC43F9E1-83BD-4F46-92B1-BDC144183C18}" sibTransId="{946D963F-3068-45BA-9BDF-7ED47ED5922F}"/>
    <dgm:cxn modelId="{A1812DF9-762E-450C-8A8E-72A5F228B5B7}" type="presParOf" srcId="{07A4840B-B844-441B-A411-7B00DC659944}" destId="{32B8E093-468D-4900-9867-B9C9F87F44E9}" srcOrd="0" destOrd="0" presId="urn:microsoft.com/office/officeart/2018/2/layout/IconVerticalSolidList"/>
    <dgm:cxn modelId="{A9A6F44F-178D-4D5C-9B0D-95BA3EADC7F4}" type="presParOf" srcId="{32B8E093-468D-4900-9867-B9C9F87F44E9}" destId="{690B304E-B9F4-403E-AD0D-A19588101B42}" srcOrd="0" destOrd="0" presId="urn:microsoft.com/office/officeart/2018/2/layout/IconVerticalSolidList"/>
    <dgm:cxn modelId="{0BBF942C-FCF5-4AD3-9F78-F0EE59A8E9B5}" type="presParOf" srcId="{32B8E093-468D-4900-9867-B9C9F87F44E9}" destId="{D29DA861-7980-4199-8260-D83FC411B12C}" srcOrd="1" destOrd="0" presId="urn:microsoft.com/office/officeart/2018/2/layout/IconVerticalSolidList"/>
    <dgm:cxn modelId="{A5439E09-99E1-43DC-A599-E0BEA7FEFE89}" type="presParOf" srcId="{32B8E093-468D-4900-9867-B9C9F87F44E9}" destId="{37294D86-6FDC-4D3E-A525-CDFDAEBEDE78}" srcOrd="2" destOrd="0" presId="urn:microsoft.com/office/officeart/2018/2/layout/IconVerticalSolidList"/>
    <dgm:cxn modelId="{376DB0B8-E361-46E7-A8EE-4CDCA526BAD1}" type="presParOf" srcId="{32B8E093-468D-4900-9867-B9C9F87F44E9}" destId="{18D3113B-762E-4C12-ACF0-3F5241C9E304}" srcOrd="3" destOrd="0" presId="urn:microsoft.com/office/officeart/2018/2/layout/IconVerticalSolidList"/>
    <dgm:cxn modelId="{A2E9D4EE-390A-4A72-BEEF-226DD7F4476C}" type="presParOf" srcId="{07A4840B-B844-441B-A411-7B00DC659944}" destId="{96289760-9263-4F95-95D1-97C9181725BB}" srcOrd="1" destOrd="0" presId="urn:microsoft.com/office/officeart/2018/2/layout/IconVerticalSolidList"/>
    <dgm:cxn modelId="{162C2CFC-7F72-4B55-85C7-BDD8DACDD22F}" type="presParOf" srcId="{07A4840B-B844-441B-A411-7B00DC659944}" destId="{AE5D8499-F08D-4CF5-AF5A-FEDCDB02168F}" srcOrd="2" destOrd="0" presId="urn:microsoft.com/office/officeart/2018/2/layout/IconVerticalSolidList"/>
    <dgm:cxn modelId="{922F771C-6AC8-4253-BDFA-02A20810DC7E}" type="presParOf" srcId="{AE5D8499-F08D-4CF5-AF5A-FEDCDB02168F}" destId="{667C0A25-858E-44F4-A4E9-744AE5B8C031}" srcOrd="0" destOrd="0" presId="urn:microsoft.com/office/officeart/2018/2/layout/IconVerticalSolidList"/>
    <dgm:cxn modelId="{229FA916-EACE-4AEF-8F04-DC26D8ACADBE}" type="presParOf" srcId="{AE5D8499-F08D-4CF5-AF5A-FEDCDB02168F}" destId="{164A03BD-AC10-445C-871D-E32BCAFA9511}" srcOrd="1" destOrd="0" presId="urn:microsoft.com/office/officeart/2018/2/layout/IconVerticalSolidList"/>
    <dgm:cxn modelId="{5BC4689B-1E89-44D5-948E-520FE959F994}" type="presParOf" srcId="{AE5D8499-F08D-4CF5-AF5A-FEDCDB02168F}" destId="{E5E283DB-25DA-42D1-BEF1-904CDC36F784}" srcOrd="2" destOrd="0" presId="urn:microsoft.com/office/officeart/2018/2/layout/IconVerticalSolidList"/>
    <dgm:cxn modelId="{25C167AB-8716-4303-83A1-F6D003919BE3}" type="presParOf" srcId="{AE5D8499-F08D-4CF5-AF5A-FEDCDB02168F}" destId="{34A07032-5168-494B-98E3-1DDEF3DBA160}" srcOrd="3" destOrd="0" presId="urn:microsoft.com/office/officeart/2018/2/layout/IconVerticalSolidList"/>
    <dgm:cxn modelId="{C0AE3102-2B66-463F-B21A-74882807DC41}" type="presParOf" srcId="{07A4840B-B844-441B-A411-7B00DC659944}" destId="{0D67667E-D9CB-49E0-9933-F194EB1E8C01}" srcOrd="3" destOrd="0" presId="urn:microsoft.com/office/officeart/2018/2/layout/IconVerticalSolidList"/>
    <dgm:cxn modelId="{8A5C14E6-DC2C-4C82-AAD2-04A643CEC618}" type="presParOf" srcId="{07A4840B-B844-441B-A411-7B00DC659944}" destId="{76BBD7C1-4390-4054-81FC-37212E752150}" srcOrd="4" destOrd="0" presId="urn:microsoft.com/office/officeart/2018/2/layout/IconVerticalSolidList"/>
    <dgm:cxn modelId="{67D16ED2-E44D-4B5F-A3EF-6F646F06C3DC}" type="presParOf" srcId="{76BBD7C1-4390-4054-81FC-37212E752150}" destId="{4D72F983-2731-420B-B324-D69CC6CE886C}" srcOrd="0" destOrd="0" presId="urn:microsoft.com/office/officeart/2018/2/layout/IconVerticalSolidList"/>
    <dgm:cxn modelId="{A28260AE-5B91-4EBE-B852-7C1797B07D0E}" type="presParOf" srcId="{76BBD7C1-4390-4054-81FC-37212E752150}" destId="{01E8A9ED-74EE-4756-B428-1F8D6A925D3D}" srcOrd="1" destOrd="0" presId="urn:microsoft.com/office/officeart/2018/2/layout/IconVerticalSolidList"/>
    <dgm:cxn modelId="{F45CC9CD-14B0-4E3A-ABCC-866EBB429BF3}" type="presParOf" srcId="{76BBD7C1-4390-4054-81FC-37212E752150}" destId="{555D05A7-2F92-488A-B045-B3206B5F2F5D}" srcOrd="2" destOrd="0" presId="urn:microsoft.com/office/officeart/2018/2/layout/IconVerticalSolidList"/>
    <dgm:cxn modelId="{C5132DFF-ADF5-4792-99DD-BA918BA8DF8E}" type="presParOf" srcId="{76BBD7C1-4390-4054-81FC-37212E752150}" destId="{76879E85-8A97-42F8-B3F5-70E30DABA02D}" srcOrd="3" destOrd="0" presId="urn:microsoft.com/office/officeart/2018/2/layout/IconVerticalSolidList"/>
    <dgm:cxn modelId="{0444A70A-8D87-4C27-9BD1-1B23334696D0}" type="presParOf" srcId="{07A4840B-B844-441B-A411-7B00DC659944}" destId="{D83C3B1E-B3F9-4121-8885-34BC13C7EBA9}" srcOrd="5" destOrd="0" presId="urn:microsoft.com/office/officeart/2018/2/layout/IconVerticalSolidList"/>
    <dgm:cxn modelId="{3542936F-70A7-46B0-82DE-77C07D7FA57B}" type="presParOf" srcId="{07A4840B-B844-441B-A411-7B00DC659944}" destId="{F3570538-D8CA-43DD-840E-DC5F58B45A42}" srcOrd="6" destOrd="0" presId="urn:microsoft.com/office/officeart/2018/2/layout/IconVerticalSolidList"/>
    <dgm:cxn modelId="{91731F2F-4327-45AF-9B14-ED0D2A80AA18}" type="presParOf" srcId="{F3570538-D8CA-43DD-840E-DC5F58B45A42}" destId="{5EA163DC-A766-4BB1-852C-A34B89366A6D}" srcOrd="0" destOrd="0" presId="urn:microsoft.com/office/officeart/2018/2/layout/IconVerticalSolidList"/>
    <dgm:cxn modelId="{7AD63D83-5C43-46D6-A08F-E3D460A4E7C3}" type="presParOf" srcId="{F3570538-D8CA-43DD-840E-DC5F58B45A42}" destId="{BBED2FC5-9331-4D68-A8EB-124A52C56746}" srcOrd="1" destOrd="0" presId="urn:microsoft.com/office/officeart/2018/2/layout/IconVerticalSolidList"/>
    <dgm:cxn modelId="{BFC39656-ADE3-42D7-96C4-AEC95D9E80E4}" type="presParOf" srcId="{F3570538-D8CA-43DD-840E-DC5F58B45A42}" destId="{D042D6DD-B6CC-40DB-9DAC-01657798171A}" srcOrd="2" destOrd="0" presId="urn:microsoft.com/office/officeart/2018/2/layout/IconVerticalSolidList"/>
    <dgm:cxn modelId="{F92AA979-C49A-4145-B5C2-3CC80639AF87}" type="presParOf" srcId="{F3570538-D8CA-43DD-840E-DC5F58B45A42}" destId="{2C651415-B476-4CFE-B93A-AD297FE935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61B691-D150-4ED5-87E1-423E5DD771B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07A77-5E1E-4A4C-9359-1908E31A33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Different experiences create stronger teams</a:t>
          </a:r>
        </a:p>
      </dgm:t>
    </dgm:pt>
    <dgm:pt modelId="{0A5EE53A-5ACA-45A5-82A2-4743495BE2E8}" type="parTrans" cxnId="{BC541DB8-0C94-4DA5-8F67-8DA249ADDBE2}">
      <dgm:prSet/>
      <dgm:spPr/>
      <dgm:t>
        <a:bodyPr/>
        <a:lstStyle/>
        <a:p>
          <a:endParaRPr lang="en-US"/>
        </a:p>
      </dgm:t>
    </dgm:pt>
    <dgm:pt modelId="{B0F7E74E-F57C-44D1-B163-4DB8D23A9003}" type="sibTrans" cxnId="{BC541DB8-0C94-4DA5-8F67-8DA249ADDBE2}">
      <dgm:prSet/>
      <dgm:spPr/>
      <dgm:t>
        <a:bodyPr/>
        <a:lstStyle/>
        <a:p>
          <a:endParaRPr lang="en-US"/>
        </a:p>
      </dgm:t>
    </dgm:pt>
    <dgm:pt modelId="{076B56BE-87AA-4605-8E33-1D8D113210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Make space for every voice</a:t>
          </a:r>
        </a:p>
      </dgm:t>
    </dgm:pt>
    <dgm:pt modelId="{F7A6CFAE-C53E-4C20-80EB-E2324BAFD16F}" type="parTrans" cxnId="{BB403904-B73D-4545-9378-5841DB26FADC}">
      <dgm:prSet/>
      <dgm:spPr/>
      <dgm:t>
        <a:bodyPr/>
        <a:lstStyle/>
        <a:p>
          <a:endParaRPr lang="en-US"/>
        </a:p>
      </dgm:t>
    </dgm:pt>
    <dgm:pt modelId="{B60D4BF9-ECCA-4533-A677-496F19A8403E}" type="sibTrans" cxnId="{BB403904-B73D-4545-9378-5841DB26FADC}">
      <dgm:prSet/>
      <dgm:spPr/>
      <dgm:t>
        <a:bodyPr/>
        <a:lstStyle/>
        <a:p>
          <a:endParaRPr lang="en-US"/>
        </a:p>
      </dgm:t>
    </dgm:pt>
    <dgm:pt modelId="{6DEEC243-4201-4E68-847E-BA03EDF8DD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clear language</a:t>
          </a:r>
        </a:p>
      </dgm:t>
    </dgm:pt>
    <dgm:pt modelId="{47704923-E135-4562-9C3D-95AC2E0C59A9}" type="parTrans" cxnId="{406B103A-0FE0-4E43-BF42-9DDDB6A21C15}">
      <dgm:prSet/>
      <dgm:spPr/>
      <dgm:t>
        <a:bodyPr/>
        <a:lstStyle/>
        <a:p>
          <a:endParaRPr lang="en-US"/>
        </a:p>
      </dgm:t>
    </dgm:pt>
    <dgm:pt modelId="{464D0A99-A9D8-44C1-B1F3-955DA5B6C9F7}" type="sibTrans" cxnId="{406B103A-0FE0-4E43-BF42-9DDDB6A21C15}">
      <dgm:prSet/>
      <dgm:spPr/>
      <dgm:t>
        <a:bodyPr/>
        <a:lstStyle/>
        <a:p>
          <a:endParaRPr lang="en-US"/>
        </a:p>
      </dgm:t>
    </dgm:pt>
    <dgm:pt modelId="{C410F47A-B86E-493B-81FA-BE7772067F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Ask questions</a:t>
          </a:r>
        </a:p>
      </dgm:t>
    </dgm:pt>
    <dgm:pt modelId="{FAE3F256-F219-4E13-990F-113A00504FA1}" type="parTrans" cxnId="{8801932E-AA6D-4AD5-B8BC-F458BDAF6A49}">
      <dgm:prSet/>
      <dgm:spPr/>
      <dgm:t>
        <a:bodyPr/>
        <a:lstStyle/>
        <a:p>
          <a:endParaRPr lang="en-US"/>
        </a:p>
      </dgm:t>
    </dgm:pt>
    <dgm:pt modelId="{8E1B09F3-85D7-442D-ABDD-6937BD91D9AB}" type="sibTrans" cxnId="{8801932E-AA6D-4AD5-B8BC-F458BDAF6A49}">
      <dgm:prSet/>
      <dgm:spPr/>
      <dgm:t>
        <a:bodyPr/>
        <a:lstStyle/>
        <a:p>
          <a:endParaRPr lang="en-US"/>
        </a:p>
      </dgm:t>
    </dgm:pt>
    <dgm:pt modelId="{AC6021F9-796C-406E-8B79-FD165A717F56}" type="pres">
      <dgm:prSet presAssocID="{D361B691-D150-4ED5-87E1-423E5DD771B9}" presName="root" presStyleCnt="0">
        <dgm:presLayoutVars>
          <dgm:dir/>
          <dgm:resizeHandles val="exact"/>
        </dgm:presLayoutVars>
      </dgm:prSet>
      <dgm:spPr/>
    </dgm:pt>
    <dgm:pt modelId="{DD90783A-814D-4AB3-8CAD-CADFECA6BFB8}" type="pres">
      <dgm:prSet presAssocID="{9E007A77-5E1E-4A4C-9359-1908E31A3364}" presName="compNode" presStyleCnt="0"/>
      <dgm:spPr/>
    </dgm:pt>
    <dgm:pt modelId="{92DEEA58-1E05-4487-9B9B-EBAFF6D90AB4}" type="pres">
      <dgm:prSet presAssocID="{9E007A77-5E1E-4A4C-9359-1908E31A3364}" presName="bgRect" presStyleLbl="bgShp" presStyleIdx="0" presStyleCnt="4"/>
      <dgm:spPr/>
    </dgm:pt>
    <dgm:pt modelId="{4B52CEE6-4312-45B6-8EBA-A47678348DAF}" type="pres">
      <dgm:prSet presAssocID="{9E007A77-5E1E-4A4C-9359-1908E31A336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2A96457-616A-4365-A91B-6650A9C14807}" type="pres">
      <dgm:prSet presAssocID="{9E007A77-5E1E-4A4C-9359-1908E31A3364}" presName="spaceRect" presStyleCnt="0"/>
      <dgm:spPr/>
    </dgm:pt>
    <dgm:pt modelId="{004E6D15-C51B-4AAD-AE13-47CB80B9C002}" type="pres">
      <dgm:prSet presAssocID="{9E007A77-5E1E-4A4C-9359-1908E31A3364}" presName="parTx" presStyleLbl="revTx" presStyleIdx="0" presStyleCnt="4">
        <dgm:presLayoutVars>
          <dgm:chMax val="0"/>
          <dgm:chPref val="0"/>
        </dgm:presLayoutVars>
      </dgm:prSet>
      <dgm:spPr/>
    </dgm:pt>
    <dgm:pt modelId="{36C0DDB9-A5F6-4347-910F-F46329A5C7DF}" type="pres">
      <dgm:prSet presAssocID="{B0F7E74E-F57C-44D1-B163-4DB8D23A9003}" presName="sibTrans" presStyleCnt="0"/>
      <dgm:spPr/>
    </dgm:pt>
    <dgm:pt modelId="{DB885BC1-815E-47D0-8225-D33B8D891124}" type="pres">
      <dgm:prSet presAssocID="{076B56BE-87AA-4605-8E33-1D8D11321049}" presName="compNode" presStyleCnt="0"/>
      <dgm:spPr/>
    </dgm:pt>
    <dgm:pt modelId="{274EA0D4-D770-44A1-A98F-A016D26D4C8B}" type="pres">
      <dgm:prSet presAssocID="{076B56BE-87AA-4605-8E33-1D8D11321049}" presName="bgRect" presStyleLbl="bgShp" presStyleIdx="1" presStyleCnt="4"/>
      <dgm:spPr/>
    </dgm:pt>
    <dgm:pt modelId="{42F37E17-6B0A-481B-B8CD-A35C60A12C59}" type="pres">
      <dgm:prSet presAssocID="{076B56BE-87AA-4605-8E33-1D8D1132104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0E3BDA80-FEC9-4A64-9FED-9144B5686F89}" type="pres">
      <dgm:prSet presAssocID="{076B56BE-87AA-4605-8E33-1D8D11321049}" presName="spaceRect" presStyleCnt="0"/>
      <dgm:spPr/>
    </dgm:pt>
    <dgm:pt modelId="{EF46C080-FD39-4AD4-BB33-7DC56CFF0C48}" type="pres">
      <dgm:prSet presAssocID="{076B56BE-87AA-4605-8E33-1D8D11321049}" presName="parTx" presStyleLbl="revTx" presStyleIdx="1" presStyleCnt="4">
        <dgm:presLayoutVars>
          <dgm:chMax val="0"/>
          <dgm:chPref val="0"/>
        </dgm:presLayoutVars>
      </dgm:prSet>
      <dgm:spPr/>
    </dgm:pt>
    <dgm:pt modelId="{61D9A024-8E7C-4BC6-9785-AA7F0A6A7A5B}" type="pres">
      <dgm:prSet presAssocID="{B60D4BF9-ECCA-4533-A677-496F19A8403E}" presName="sibTrans" presStyleCnt="0"/>
      <dgm:spPr/>
    </dgm:pt>
    <dgm:pt modelId="{1D73B1D4-8D90-41C4-876F-E10270BBFAC0}" type="pres">
      <dgm:prSet presAssocID="{6DEEC243-4201-4E68-847E-BA03EDF8DD08}" presName="compNode" presStyleCnt="0"/>
      <dgm:spPr/>
    </dgm:pt>
    <dgm:pt modelId="{66CF991F-90A0-4C5B-99DE-B23D1BF6E52D}" type="pres">
      <dgm:prSet presAssocID="{6DEEC243-4201-4E68-847E-BA03EDF8DD08}" presName="bgRect" presStyleLbl="bgShp" presStyleIdx="2" presStyleCnt="4"/>
      <dgm:spPr/>
    </dgm:pt>
    <dgm:pt modelId="{99D138EB-EA6A-4601-AAD0-AF725662D607}" type="pres">
      <dgm:prSet presAssocID="{6DEEC243-4201-4E68-847E-BA03EDF8DD0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BDE0D21-6474-4CBF-BCE2-D985C1515A0D}" type="pres">
      <dgm:prSet presAssocID="{6DEEC243-4201-4E68-847E-BA03EDF8DD08}" presName="spaceRect" presStyleCnt="0"/>
      <dgm:spPr/>
    </dgm:pt>
    <dgm:pt modelId="{3D40635D-E022-46A4-A115-68C08F1CC045}" type="pres">
      <dgm:prSet presAssocID="{6DEEC243-4201-4E68-847E-BA03EDF8DD08}" presName="parTx" presStyleLbl="revTx" presStyleIdx="2" presStyleCnt="4">
        <dgm:presLayoutVars>
          <dgm:chMax val="0"/>
          <dgm:chPref val="0"/>
        </dgm:presLayoutVars>
      </dgm:prSet>
      <dgm:spPr/>
    </dgm:pt>
    <dgm:pt modelId="{4BA0FEE8-EFC7-4992-8487-C260C1773A23}" type="pres">
      <dgm:prSet presAssocID="{464D0A99-A9D8-44C1-B1F3-955DA5B6C9F7}" presName="sibTrans" presStyleCnt="0"/>
      <dgm:spPr/>
    </dgm:pt>
    <dgm:pt modelId="{7BD73255-F21D-4DC4-9B90-BE3CD09B255A}" type="pres">
      <dgm:prSet presAssocID="{C410F47A-B86E-493B-81FA-BE7772067F66}" presName="compNode" presStyleCnt="0"/>
      <dgm:spPr/>
    </dgm:pt>
    <dgm:pt modelId="{53207F54-7E6D-416D-BCF8-222C4633D060}" type="pres">
      <dgm:prSet presAssocID="{C410F47A-B86E-493B-81FA-BE7772067F66}" presName="bgRect" presStyleLbl="bgShp" presStyleIdx="3" presStyleCnt="4"/>
      <dgm:spPr/>
    </dgm:pt>
    <dgm:pt modelId="{52775BB0-B912-40C4-B658-97826C1F9112}" type="pres">
      <dgm:prSet presAssocID="{C410F47A-B86E-493B-81FA-BE7772067F6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AE06F39B-9DE2-427F-86A2-E2627D17BEBB}" type="pres">
      <dgm:prSet presAssocID="{C410F47A-B86E-493B-81FA-BE7772067F66}" presName="spaceRect" presStyleCnt="0"/>
      <dgm:spPr/>
    </dgm:pt>
    <dgm:pt modelId="{69AEB20F-EF19-4765-88EA-FF094C47B4EF}" type="pres">
      <dgm:prSet presAssocID="{C410F47A-B86E-493B-81FA-BE7772067F6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B403904-B73D-4545-9378-5841DB26FADC}" srcId="{D361B691-D150-4ED5-87E1-423E5DD771B9}" destId="{076B56BE-87AA-4605-8E33-1D8D11321049}" srcOrd="1" destOrd="0" parTransId="{F7A6CFAE-C53E-4C20-80EB-E2324BAFD16F}" sibTransId="{B60D4BF9-ECCA-4533-A677-496F19A8403E}"/>
    <dgm:cxn modelId="{8801932E-AA6D-4AD5-B8BC-F458BDAF6A49}" srcId="{D361B691-D150-4ED5-87E1-423E5DD771B9}" destId="{C410F47A-B86E-493B-81FA-BE7772067F66}" srcOrd="3" destOrd="0" parTransId="{FAE3F256-F219-4E13-990F-113A00504FA1}" sibTransId="{8E1B09F3-85D7-442D-ABDD-6937BD91D9AB}"/>
    <dgm:cxn modelId="{406B103A-0FE0-4E43-BF42-9DDDB6A21C15}" srcId="{D361B691-D150-4ED5-87E1-423E5DD771B9}" destId="{6DEEC243-4201-4E68-847E-BA03EDF8DD08}" srcOrd="2" destOrd="0" parTransId="{47704923-E135-4562-9C3D-95AC2E0C59A9}" sibTransId="{464D0A99-A9D8-44C1-B1F3-955DA5B6C9F7}"/>
    <dgm:cxn modelId="{9E7DAF3C-C7AA-4D23-AE73-36F8857C19B2}" type="presOf" srcId="{C410F47A-B86E-493B-81FA-BE7772067F66}" destId="{69AEB20F-EF19-4765-88EA-FF094C47B4EF}" srcOrd="0" destOrd="0" presId="urn:microsoft.com/office/officeart/2018/2/layout/IconVerticalSolidList"/>
    <dgm:cxn modelId="{260EA06B-F614-4E4C-82E9-2A39DF5E065C}" type="presOf" srcId="{076B56BE-87AA-4605-8E33-1D8D11321049}" destId="{EF46C080-FD39-4AD4-BB33-7DC56CFF0C48}" srcOrd="0" destOrd="0" presId="urn:microsoft.com/office/officeart/2018/2/layout/IconVerticalSolidList"/>
    <dgm:cxn modelId="{9F147477-0F63-41DF-AFB4-11ECC3D3AD55}" type="presOf" srcId="{6DEEC243-4201-4E68-847E-BA03EDF8DD08}" destId="{3D40635D-E022-46A4-A115-68C08F1CC045}" srcOrd="0" destOrd="0" presId="urn:microsoft.com/office/officeart/2018/2/layout/IconVerticalSolidList"/>
    <dgm:cxn modelId="{BC541DB8-0C94-4DA5-8F67-8DA249ADDBE2}" srcId="{D361B691-D150-4ED5-87E1-423E5DD771B9}" destId="{9E007A77-5E1E-4A4C-9359-1908E31A3364}" srcOrd="0" destOrd="0" parTransId="{0A5EE53A-5ACA-45A5-82A2-4743495BE2E8}" sibTransId="{B0F7E74E-F57C-44D1-B163-4DB8D23A9003}"/>
    <dgm:cxn modelId="{6D9549C1-3C3F-4C24-ACDC-87C1D1316EF0}" type="presOf" srcId="{D361B691-D150-4ED5-87E1-423E5DD771B9}" destId="{AC6021F9-796C-406E-8B79-FD165A717F56}" srcOrd="0" destOrd="0" presId="urn:microsoft.com/office/officeart/2018/2/layout/IconVerticalSolidList"/>
    <dgm:cxn modelId="{DAE221E1-E2CB-455A-8EF4-D193E9226C87}" type="presOf" srcId="{9E007A77-5E1E-4A4C-9359-1908E31A3364}" destId="{004E6D15-C51B-4AAD-AE13-47CB80B9C002}" srcOrd="0" destOrd="0" presId="urn:microsoft.com/office/officeart/2018/2/layout/IconVerticalSolidList"/>
    <dgm:cxn modelId="{5C118E01-B110-490A-AB1A-DE04F3D6EAE9}" type="presParOf" srcId="{AC6021F9-796C-406E-8B79-FD165A717F56}" destId="{DD90783A-814D-4AB3-8CAD-CADFECA6BFB8}" srcOrd="0" destOrd="0" presId="urn:microsoft.com/office/officeart/2018/2/layout/IconVerticalSolidList"/>
    <dgm:cxn modelId="{5016AE72-CA69-47C4-9458-FFAD3B0012F0}" type="presParOf" srcId="{DD90783A-814D-4AB3-8CAD-CADFECA6BFB8}" destId="{92DEEA58-1E05-4487-9B9B-EBAFF6D90AB4}" srcOrd="0" destOrd="0" presId="urn:microsoft.com/office/officeart/2018/2/layout/IconVerticalSolidList"/>
    <dgm:cxn modelId="{DA6ED97E-C3B8-4459-81E4-32AEBD5808C0}" type="presParOf" srcId="{DD90783A-814D-4AB3-8CAD-CADFECA6BFB8}" destId="{4B52CEE6-4312-45B6-8EBA-A47678348DAF}" srcOrd="1" destOrd="0" presId="urn:microsoft.com/office/officeart/2018/2/layout/IconVerticalSolidList"/>
    <dgm:cxn modelId="{C155363B-D2A2-4C36-A564-719B367E6B2C}" type="presParOf" srcId="{DD90783A-814D-4AB3-8CAD-CADFECA6BFB8}" destId="{C2A96457-616A-4365-A91B-6650A9C14807}" srcOrd="2" destOrd="0" presId="urn:microsoft.com/office/officeart/2018/2/layout/IconVerticalSolidList"/>
    <dgm:cxn modelId="{2FA56DDA-7CA5-4A87-BA70-67D5E74A38A2}" type="presParOf" srcId="{DD90783A-814D-4AB3-8CAD-CADFECA6BFB8}" destId="{004E6D15-C51B-4AAD-AE13-47CB80B9C002}" srcOrd="3" destOrd="0" presId="urn:microsoft.com/office/officeart/2018/2/layout/IconVerticalSolidList"/>
    <dgm:cxn modelId="{06D5E24D-2661-4395-BBEE-9B8660252AF8}" type="presParOf" srcId="{AC6021F9-796C-406E-8B79-FD165A717F56}" destId="{36C0DDB9-A5F6-4347-910F-F46329A5C7DF}" srcOrd="1" destOrd="0" presId="urn:microsoft.com/office/officeart/2018/2/layout/IconVerticalSolidList"/>
    <dgm:cxn modelId="{740F06C6-9F60-4B88-B793-3D3FBAB49DA6}" type="presParOf" srcId="{AC6021F9-796C-406E-8B79-FD165A717F56}" destId="{DB885BC1-815E-47D0-8225-D33B8D891124}" srcOrd="2" destOrd="0" presId="urn:microsoft.com/office/officeart/2018/2/layout/IconVerticalSolidList"/>
    <dgm:cxn modelId="{93D400A4-9CA0-4353-AD45-36EAFE23001B}" type="presParOf" srcId="{DB885BC1-815E-47D0-8225-D33B8D891124}" destId="{274EA0D4-D770-44A1-A98F-A016D26D4C8B}" srcOrd="0" destOrd="0" presId="urn:microsoft.com/office/officeart/2018/2/layout/IconVerticalSolidList"/>
    <dgm:cxn modelId="{0F79C1B0-2F09-405B-95E5-5D5A9654ABF3}" type="presParOf" srcId="{DB885BC1-815E-47D0-8225-D33B8D891124}" destId="{42F37E17-6B0A-481B-B8CD-A35C60A12C59}" srcOrd="1" destOrd="0" presId="urn:microsoft.com/office/officeart/2018/2/layout/IconVerticalSolidList"/>
    <dgm:cxn modelId="{F657CF11-3B44-456F-A4DB-BE2129F9089D}" type="presParOf" srcId="{DB885BC1-815E-47D0-8225-D33B8D891124}" destId="{0E3BDA80-FEC9-4A64-9FED-9144B5686F89}" srcOrd="2" destOrd="0" presId="urn:microsoft.com/office/officeart/2018/2/layout/IconVerticalSolidList"/>
    <dgm:cxn modelId="{7552EE20-97CF-4E10-AEE9-B265F160C58E}" type="presParOf" srcId="{DB885BC1-815E-47D0-8225-D33B8D891124}" destId="{EF46C080-FD39-4AD4-BB33-7DC56CFF0C48}" srcOrd="3" destOrd="0" presId="urn:microsoft.com/office/officeart/2018/2/layout/IconVerticalSolidList"/>
    <dgm:cxn modelId="{3B115D42-1E8C-46A9-AE33-441354360130}" type="presParOf" srcId="{AC6021F9-796C-406E-8B79-FD165A717F56}" destId="{61D9A024-8E7C-4BC6-9785-AA7F0A6A7A5B}" srcOrd="3" destOrd="0" presId="urn:microsoft.com/office/officeart/2018/2/layout/IconVerticalSolidList"/>
    <dgm:cxn modelId="{BD90028E-56A8-4A63-9543-DE69DFB27FCF}" type="presParOf" srcId="{AC6021F9-796C-406E-8B79-FD165A717F56}" destId="{1D73B1D4-8D90-41C4-876F-E10270BBFAC0}" srcOrd="4" destOrd="0" presId="urn:microsoft.com/office/officeart/2018/2/layout/IconVerticalSolidList"/>
    <dgm:cxn modelId="{6D3BFD5F-840D-48F3-927F-2FCED31891AE}" type="presParOf" srcId="{1D73B1D4-8D90-41C4-876F-E10270BBFAC0}" destId="{66CF991F-90A0-4C5B-99DE-B23D1BF6E52D}" srcOrd="0" destOrd="0" presId="urn:microsoft.com/office/officeart/2018/2/layout/IconVerticalSolidList"/>
    <dgm:cxn modelId="{1EECFF1D-7C42-4342-8688-1EF634CCC73F}" type="presParOf" srcId="{1D73B1D4-8D90-41C4-876F-E10270BBFAC0}" destId="{99D138EB-EA6A-4601-AAD0-AF725662D607}" srcOrd="1" destOrd="0" presId="urn:microsoft.com/office/officeart/2018/2/layout/IconVerticalSolidList"/>
    <dgm:cxn modelId="{27D1FEA6-3300-4D07-ABFD-4241808F5B1D}" type="presParOf" srcId="{1D73B1D4-8D90-41C4-876F-E10270BBFAC0}" destId="{DBDE0D21-6474-4CBF-BCE2-D985C1515A0D}" srcOrd="2" destOrd="0" presId="urn:microsoft.com/office/officeart/2018/2/layout/IconVerticalSolidList"/>
    <dgm:cxn modelId="{0942DC1E-85A6-4523-A7C4-ABFCEC0474D7}" type="presParOf" srcId="{1D73B1D4-8D90-41C4-876F-E10270BBFAC0}" destId="{3D40635D-E022-46A4-A115-68C08F1CC045}" srcOrd="3" destOrd="0" presId="urn:microsoft.com/office/officeart/2018/2/layout/IconVerticalSolidList"/>
    <dgm:cxn modelId="{0C143175-A023-47D2-80EB-A0B520397214}" type="presParOf" srcId="{AC6021F9-796C-406E-8B79-FD165A717F56}" destId="{4BA0FEE8-EFC7-4992-8487-C260C1773A23}" srcOrd="5" destOrd="0" presId="urn:microsoft.com/office/officeart/2018/2/layout/IconVerticalSolidList"/>
    <dgm:cxn modelId="{0D0B9F3D-0333-495A-88B7-5A730C9BF098}" type="presParOf" srcId="{AC6021F9-796C-406E-8B79-FD165A717F56}" destId="{7BD73255-F21D-4DC4-9B90-BE3CD09B255A}" srcOrd="6" destOrd="0" presId="urn:microsoft.com/office/officeart/2018/2/layout/IconVerticalSolidList"/>
    <dgm:cxn modelId="{CD456837-BF7F-4154-869E-011735407742}" type="presParOf" srcId="{7BD73255-F21D-4DC4-9B90-BE3CD09B255A}" destId="{53207F54-7E6D-416D-BCF8-222C4633D060}" srcOrd="0" destOrd="0" presId="urn:microsoft.com/office/officeart/2018/2/layout/IconVerticalSolidList"/>
    <dgm:cxn modelId="{C27B874A-B574-4A62-BFD9-7D6AC18350C7}" type="presParOf" srcId="{7BD73255-F21D-4DC4-9B90-BE3CD09B255A}" destId="{52775BB0-B912-40C4-B658-97826C1F9112}" srcOrd="1" destOrd="0" presId="urn:microsoft.com/office/officeart/2018/2/layout/IconVerticalSolidList"/>
    <dgm:cxn modelId="{E7F4A533-2F69-495C-BF6D-27B347613383}" type="presParOf" srcId="{7BD73255-F21D-4DC4-9B90-BE3CD09B255A}" destId="{AE06F39B-9DE2-427F-86A2-E2627D17BEBB}" srcOrd="2" destOrd="0" presId="urn:microsoft.com/office/officeart/2018/2/layout/IconVerticalSolidList"/>
    <dgm:cxn modelId="{29C01326-2A36-4DA5-B121-018C9C7AC1A4}" type="presParOf" srcId="{7BD73255-F21D-4DC4-9B90-BE3CD09B255A}" destId="{69AEB20F-EF19-4765-88EA-FF094C47B4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8ECA0E-454A-4159-BF08-C0835069E5DA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3F770F-D16A-42EF-8F47-0BEE6DFDD222}">
      <dgm:prSet/>
      <dgm:spPr/>
      <dgm:t>
        <a:bodyPr/>
        <a:lstStyle/>
        <a:p>
          <a:r>
            <a:rPr lang="en-US"/>
            <a:t>Share team solutions</a:t>
          </a:r>
        </a:p>
      </dgm:t>
    </dgm:pt>
    <dgm:pt modelId="{B9ED2B0D-126D-4C80-9228-4A2B42BACDF1}" type="parTrans" cxnId="{7A677AFA-A2CA-4D9B-A3A0-F23D7F8E2280}">
      <dgm:prSet/>
      <dgm:spPr/>
      <dgm:t>
        <a:bodyPr/>
        <a:lstStyle/>
        <a:p>
          <a:endParaRPr lang="en-US"/>
        </a:p>
      </dgm:t>
    </dgm:pt>
    <dgm:pt modelId="{8A9E523A-377B-46B4-8661-8418754EB865}" type="sibTrans" cxnId="{7A677AFA-A2CA-4D9B-A3A0-F23D7F8E228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1B4F4E56-93A0-4CCE-84DA-6F7D1120B88E}">
      <dgm:prSet/>
      <dgm:spPr/>
      <dgm:t>
        <a:bodyPr/>
        <a:lstStyle/>
        <a:p>
          <a:r>
            <a:rPr lang="en-US"/>
            <a:t>Discuss what worked</a:t>
          </a:r>
        </a:p>
      </dgm:t>
    </dgm:pt>
    <dgm:pt modelId="{AF0AB676-E219-4ACC-BB65-C3F96E55E870}" type="parTrans" cxnId="{688FDB30-4324-406B-A346-59FE4572A886}">
      <dgm:prSet/>
      <dgm:spPr/>
      <dgm:t>
        <a:bodyPr/>
        <a:lstStyle/>
        <a:p>
          <a:endParaRPr lang="en-US"/>
        </a:p>
      </dgm:t>
    </dgm:pt>
    <dgm:pt modelId="{FB77200E-F909-4EFB-BE1D-5147B652E280}" type="sibTrans" cxnId="{688FDB30-4324-406B-A346-59FE4572A88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6CDC9F95-AD3B-4463-935A-8A82FAA54835}">
      <dgm:prSet/>
      <dgm:spPr/>
      <dgm:t>
        <a:bodyPr/>
        <a:lstStyle/>
        <a:p>
          <a:r>
            <a:rPr lang="en-US"/>
            <a:t>Compare approaches</a:t>
          </a:r>
        </a:p>
      </dgm:t>
    </dgm:pt>
    <dgm:pt modelId="{A65ED0CA-C373-4497-8B1E-5AA045E7330D}" type="parTrans" cxnId="{AD7914A2-8151-453C-868E-10BE1AAD4212}">
      <dgm:prSet/>
      <dgm:spPr/>
      <dgm:t>
        <a:bodyPr/>
        <a:lstStyle/>
        <a:p>
          <a:endParaRPr lang="en-US"/>
        </a:p>
      </dgm:t>
    </dgm:pt>
    <dgm:pt modelId="{74CD0623-F59E-43D6-9B8E-29EC835199F0}" type="sibTrans" cxnId="{AD7914A2-8151-453C-868E-10BE1AAD4212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74086F83-D009-4329-BD79-0DD1F3F6B904}" type="pres">
      <dgm:prSet presAssocID="{0C8ECA0E-454A-4159-BF08-C0835069E5DA}" presName="Name0" presStyleCnt="0">
        <dgm:presLayoutVars>
          <dgm:animLvl val="lvl"/>
          <dgm:resizeHandles val="exact"/>
        </dgm:presLayoutVars>
      </dgm:prSet>
      <dgm:spPr/>
    </dgm:pt>
    <dgm:pt modelId="{50ABCCA1-DC53-4ACA-AC4B-75B6AC736BA6}" type="pres">
      <dgm:prSet presAssocID="{E73F770F-D16A-42EF-8F47-0BEE6DFDD222}" presName="compositeNode" presStyleCnt="0">
        <dgm:presLayoutVars>
          <dgm:bulletEnabled val="1"/>
        </dgm:presLayoutVars>
      </dgm:prSet>
      <dgm:spPr/>
    </dgm:pt>
    <dgm:pt modelId="{0B0FA530-473A-4E4A-8036-B675EB1CC452}" type="pres">
      <dgm:prSet presAssocID="{E73F770F-D16A-42EF-8F47-0BEE6DFDD222}" presName="bgRect" presStyleLbl="alignNode1" presStyleIdx="0" presStyleCnt="3"/>
      <dgm:spPr/>
    </dgm:pt>
    <dgm:pt modelId="{A5614984-EF26-40C7-A39B-B923AD9105D0}" type="pres">
      <dgm:prSet presAssocID="{8A9E523A-377B-46B4-8661-8418754EB865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B4B841AB-5B03-40AD-B31A-22DACADDFAE6}" type="pres">
      <dgm:prSet presAssocID="{E73F770F-D16A-42EF-8F47-0BEE6DFDD222}" presName="nodeRect" presStyleLbl="alignNode1" presStyleIdx="0" presStyleCnt="3">
        <dgm:presLayoutVars>
          <dgm:bulletEnabled val="1"/>
        </dgm:presLayoutVars>
      </dgm:prSet>
      <dgm:spPr/>
    </dgm:pt>
    <dgm:pt modelId="{88858556-6A23-48AA-BF93-0777559B9376}" type="pres">
      <dgm:prSet presAssocID="{8A9E523A-377B-46B4-8661-8418754EB865}" presName="sibTrans" presStyleCnt="0"/>
      <dgm:spPr/>
    </dgm:pt>
    <dgm:pt modelId="{6B504517-B2B7-49E4-8F64-4FE52AA9819D}" type="pres">
      <dgm:prSet presAssocID="{1B4F4E56-93A0-4CCE-84DA-6F7D1120B88E}" presName="compositeNode" presStyleCnt="0">
        <dgm:presLayoutVars>
          <dgm:bulletEnabled val="1"/>
        </dgm:presLayoutVars>
      </dgm:prSet>
      <dgm:spPr/>
    </dgm:pt>
    <dgm:pt modelId="{33C493E5-4905-4B5A-B65C-0E982D28D4D4}" type="pres">
      <dgm:prSet presAssocID="{1B4F4E56-93A0-4CCE-84DA-6F7D1120B88E}" presName="bgRect" presStyleLbl="alignNode1" presStyleIdx="1" presStyleCnt="3"/>
      <dgm:spPr/>
    </dgm:pt>
    <dgm:pt modelId="{686BA1C0-80DA-496B-A601-C0E6C889A9C3}" type="pres">
      <dgm:prSet presAssocID="{FB77200E-F909-4EFB-BE1D-5147B652E280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828F798C-3AD3-40FF-AB38-3018F0D47C18}" type="pres">
      <dgm:prSet presAssocID="{1B4F4E56-93A0-4CCE-84DA-6F7D1120B88E}" presName="nodeRect" presStyleLbl="alignNode1" presStyleIdx="1" presStyleCnt="3">
        <dgm:presLayoutVars>
          <dgm:bulletEnabled val="1"/>
        </dgm:presLayoutVars>
      </dgm:prSet>
      <dgm:spPr/>
    </dgm:pt>
    <dgm:pt modelId="{58EFF133-3C8D-4DEE-86BC-11934D5818FF}" type="pres">
      <dgm:prSet presAssocID="{FB77200E-F909-4EFB-BE1D-5147B652E280}" presName="sibTrans" presStyleCnt="0"/>
      <dgm:spPr/>
    </dgm:pt>
    <dgm:pt modelId="{5142C694-5240-4B7B-A798-F4B55F27603E}" type="pres">
      <dgm:prSet presAssocID="{6CDC9F95-AD3B-4463-935A-8A82FAA54835}" presName="compositeNode" presStyleCnt="0">
        <dgm:presLayoutVars>
          <dgm:bulletEnabled val="1"/>
        </dgm:presLayoutVars>
      </dgm:prSet>
      <dgm:spPr/>
    </dgm:pt>
    <dgm:pt modelId="{8E99266C-E96B-4E62-BF8B-F0CB6CC8C97A}" type="pres">
      <dgm:prSet presAssocID="{6CDC9F95-AD3B-4463-935A-8A82FAA54835}" presName="bgRect" presStyleLbl="alignNode1" presStyleIdx="2" presStyleCnt="3"/>
      <dgm:spPr/>
    </dgm:pt>
    <dgm:pt modelId="{493B9053-C134-4EA4-AC58-DBD3D6D5A91E}" type="pres">
      <dgm:prSet presAssocID="{74CD0623-F59E-43D6-9B8E-29EC835199F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E0F5144-C094-43AC-B012-3FFE4CF33CC9}" type="pres">
      <dgm:prSet presAssocID="{6CDC9F95-AD3B-4463-935A-8A82FAA54835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FC1D210A-A8F4-4B20-A4E8-53993A05FD82}" type="presOf" srcId="{FB77200E-F909-4EFB-BE1D-5147B652E280}" destId="{686BA1C0-80DA-496B-A601-C0E6C889A9C3}" srcOrd="0" destOrd="0" presId="urn:microsoft.com/office/officeart/2016/7/layout/LinearBlockProcessNumbered"/>
    <dgm:cxn modelId="{E7157011-EAA6-440E-8216-445A4AB2A669}" type="presOf" srcId="{8A9E523A-377B-46B4-8661-8418754EB865}" destId="{A5614984-EF26-40C7-A39B-B923AD9105D0}" srcOrd="0" destOrd="0" presId="urn:microsoft.com/office/officeart/2016/7/layout/LinearBlockProcessNumbered"/>
    <dgm:cxn modelId="{BE19BC1F-24A2-4947-827C-E6912A796A3B}" type="presOf" srcId="{1B4F4E56-93A0-4CCE-84DA-6F7D1120B88E}" destId="{828F798C-3AD3-40FF-AB38-3018F0D47C18}" srcOrd="1" destOrd="0" presId="urn:microsoft.com/office/officeart/2016/7/layout/LinearBlockProcessNumbered"/>
    <dgm:cxn modelId="{688FDB30-4324-406B-A346-59FE4572A886}" srcId="{0C8ECA0E-454A-4159-BF08-C0835069E5DA}" destId="{1B4F4E56-93A0-4CCE-84DA-6F7D1120B88E}" srcOrd="1" destOrd="0" parTransId="{AF0AB676-E219-4ACC-BB65-C3F96E55E870}" sibTransId="{FB77200E-F909-4EFB-BE1D-5147B652E280}"/>
    <dgm:cxn modelId="{DDDDAC4B-C2EB-4E53-9B5D-18040345C401}" type="presOf" srcId="{6CDC9F95-AD3B-4463-935A-8A82FAA54835}" destId="{6E0F5144-C094-43AC-B012-3FFE4CF33CC9}" srcOrd="1" destOrd="0" presId="urn:microsoft.com/office/officeart/2016/7/layout/LinearBlockProcessNumbered"/>
    <dgm:cxn modelId="{1E248081-A4DC-4CC7-8BA7-696C173BD1C7}" type="presOf" srcId="{E73F770F-D16A-42EF-8F47-0BEE6DFDD222}" destId="{B4B841AB-5B03-40AD-B31A-22DACADDFAE6}" srcOrd="1" destOrd="0" presId="urn:microsoft.com/office/officeart/2016/7/layout/LinearBlockProcessNumbered"/>
    <dgm:cxn modelId="{AD7914A2-8151-453C-868E-10BE1AAD4212}" srcId="{0C8ECA0E-454A-4159-BF08-C0835069E5DA}" destId="{6CDC9F95-AD3B-4463-935A-8A82FAA54835}" srcOrd="2" destOrd="0" parTransId="{A65ED0CA-C373-4497-8B1E-5AA045E7330D}" sibTransId="{74CD0623-F59E-43D6-9B8E-29EC835199F0}"/>
    <dgm:cxn modelId="{2CCB45BD-6A49-497A-83F1-0F79F9C6A716}" type="presOf" srcId="{1B4F4E56-93A0-4CCE-84DA-6F7D1120B88E}" destId="{33C493E5-4905-4B5A-B65C-0E982D28D4D4}" srcOrd="0" destOrd="0" presId="urn:microsoft.com/office/officeart/2016/7/layout/LinearBlockProcessNumbered"/>
    <dgm:cxn modelId="{3DA4D7C4-DA8B-48FD-9A09-E077C11578A1}" type="presOf" srcId="{0C8ECA0E-454A-4159-BF08-C0835069E5DA}" destId="{74086F83-D009-4329-BD79-0DD1F3F6B904}" srcOrd="0" destOrd="0" presId="urn:microsoft.com/office/officeart/2016/7/layout/LinearBlockProcessNumbered"/>
    <dgm:cxn modelId="{EAE596E1-03F6-496A-824B-40F2C2A12A98}" type="presOf" srcId="{E73F770F-D16A-42EF-8F47-0BEE6DFDD222}" destId="{0B0FA530-473A-4E4A-8036-B675EB1CC452}" srcOrd="0" destOrd="0" presId="urn:microsoft.com/office/officeart/2016/7/layout/LinearBlockProcessNumbered"/>
    <dgm:cxn modelId="{69A1A7E1-914F-406C-88C6-23A0D2F0EB57}" type="presOf" srcId="{74CD0623-F59E-43D6-9B8E-29EC835199F0}" destId="{493B9053-C134-4EA4-AC58-DBD3D6D5A91E}" srcOrd="0" destOrd="0" presId="urn:microsoft.com/office/officeart/2016/7/layout/LinearBlockProcessNumbered"/>
    <dgm:cxn modelId="{0453BBF9-3AA8-42FE-B4C4-58ED629FD68D}" type="presOf" srcId="{6CDC9F95-AD3B-4463-935A-8A82FAA54835}" destId="{8E99266C-E96B-4E62-BF8B-F0CB6CC8C97A}" srcOrd="0" destOrd="0" presId="urn:microsoft.com/office/officeart/2016/7/layout/LinearBlockProcessNumbered"/>
    <dgm:cxn modelId="{7A677AFA-A2CA-4D9B-A3A0-F23D7F8E2280}" srcId="{0C8ECA0E-454A-4159-BF08-C0835069E5DA}" destId="{E73F770F-D16A-42EF-8F47-0BEE6DFDD222}" srcOrd="0" destOrd="0" parTransId="{B9ED2B0D-126D-4C80-9228-4A2B42BACDF1}" sibTransId="{8A9E523A-377B-46B4-8661-8418754EB865}"/>
    <dgm:cxn modelId="{31A7ED32-CA0B-431A-9A42-0B57CDAB774A}" type="presParOf" srcId="{74086F83-D009-4329-BD79-0DD1F3F6B904}" destId="{50ABCCA1-DC53-4ACA-AC4B-75B6AC736BA6}" srcOrd="0" destOrd="0" presId="urn:microsoft.com/office/officeart/2016/7/layout/LinearBlockProcessNumbered"/>
    <dgm:cxn modelId="{D3792812-0AB0-43C5-99CA-33E0562C9E3E}" type="presParOf" srcId="{50ABCCA1-DC53-4ACA-AC4B-75B6AC736BA6}" destId="{0B0FA530-473A-4E4A-8036-B675EB1CC452}" srcOrd="0" destOrd="0" presId="urn:microsoft.com/office/officeart/2016/7/layout/LinearBlockProcessNumbered"/>
    <dgm:cxn modelId="{EEC181C0-834C-4AF2-9B77-BA6E3BD21EAF}" type="presParOf" srcId="{50ABCCA1-DC53-4ACA-AC4B-75B6AC736BA6}" destId="{A5614984-EF26-40C7-A39B-B923AD9105D0}" srcOrd="1" destOrd="0" presId="urn:microsoft.com/office/officeart/2016/7/layout/LinearBlockProcessNumbered"/>
    <dgm:cxn modelId="{18FBA3D6-E20A-4632-9BC0-5A87103BC663}" type="presParOf" srcId="{50ABCCA1-DC53-4ACA-AC4B-75B6AC736BA6}" destId="{B4B841AB-5B03-40AD-B31A-22DACADDFAE6}" srcOrd="2" destOrd="0" presId="urn:microsoft.com/office/officeart/2016/7/layout/LinearBlockProcessNumbered"/>
    <dgm:cxn modelId="{09DD4D99-9D50-48AE-B004-A7F55986A6A9}" type="presParOf" srcId="{74086F83-D009-4329-BD79-0DD1F3F6B904}" destId="{88858556-6A23-48AA-BF93-0777559B9376}" srcOrd="1" destOrd="0" presId="urn:microsoft.com/office/officeart/2016/7/layout/LinearBlockProcessNumbered"/>
    <dgm:cxn modelId="{AC4310EE-0371-446F-91DD-5A014890C0E6}" type="presParOf" srcId="{74086F83-D009-4329-BD79-0DD1F3F6B904}" destId="{6B504517-B2B7-49E4-8F64-4FE52AA9819D}" srcOrd="2" destOrd="0" presId="urn:microsoft.com/office/officeart/2016/7/layout/LinearBlockProcessNumbered"/>
    <dgm:cxn modelId="{52214032-AA47-47DC-8479-FFB26861EE8D}" type="presParOf" srcId="{6B504517-B2B7-49E4-8F64-4FE52AA9819D}" destId="{33C493E5-4905-4B5A-B65C-0E982D28D4D4}" srcOrd="0" destOrd="0" presId="urn:microsoft.com/office/officeart/2016/7/layout/LinearBlockProcessNumbered"/>
    <dgm:cxn modelId="{80504B66-D4FB-4A75-A0B4-A7613040BF17}" type="presParOf" srcId="{6B504517-B2B7-49E4-8F64-4FE52AA9819D}" destId="{686BA1C0-80DA-496B-A601-C0E6C889A9C3}" srcOrd="1" destOrd="0" presId="urn:microsoft.com/office/officeart/2016/7/layout/LinearBlockProcessNumbered"/>
    <dgm:cxn modelId="{A0FCF704-A8CE-4EF3-BD85-5C48E9979E68}" type="presParOf" srcId="{6B504517-B2B7-49E4-8F64-4FE52AA9819D}" destId="{828F798C-3AD3-40FF-AB38-3018F0D47C18}" srcOrd="2" destOrd="0" presId="urn:microsoft.com/office/officeart/2016/7/layout/LinearBlockProcessNumbered"/>
    <dgm:cxn modelId="{D587E50D-FC17-4844-AD1C-EF8F3768C4E5}" type="presParOf" srcId="{74086F83-D009-4329-BD79-0DD1F3F6B904}" destId="{58EFF133-3C8D-4DEE-86BC-11934D5818FF}" srcOrd="3" destOrd="0" presId="urn:microsoft.com/office/officeart/2016/7/layout/LinearBlockProcessNumbered"/>
    <dgm:cxn modelId="{A57137DE-E8F8-47D9-A3D0-A769F09EC916}" type="presParOf" srcId="{74086F83-D009-4329-BD79-0DD1F3F6B904}" destId="{5142C694-5240-4B7B-A798-F4B55F27603E}" srcOrd="4" destOrd="0" presId="urn:microsoft.com/office/officeart/2016/7/layout/LinearBlockProcessNumbered"/>
    <dgm:cxn modelId="{7AC3505E-0B89-44CA-9861-1F937F982B8D}" type="presParOf" srcId="{5142C694-5240-4B7B-A798-F4B55F27603E}" destId="{8E99266C-E96B-4E62-BF8B-F0CB6CC8C97A}" srcOrd="0" destOrd="0" presId="urn:microsoft.com/office/officeart/2016/7/layout/LinearBlockProcessNumbered"/>
    <dgm:cxn modelId="{7FD7CCA2-8F63-45EF-BC53-512A7E6EEEC7}" type="presParOf" srcId="{5142C694-5240-4B7B-A798-F4B55F27603E}" destId="{493B9053-C134-4EA4-AC58-DBD3D6D5A91E}" srcOrd="1" destOrd="0" presId="urn:microsoft.com/office/officeart/2016/7/layout/LinearBlockProcessNumbered"/>
    <dgm:cxn modelId="{A74308EF-F903-490F-87A7-E4A02F18E522}" type="presParOf" srcId="{5142C694-5240-4B7B-A798-F4B55F27603E}" destId="{6E0F5144-C094-43AC-B012-3FFE4CF33CC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D383A9-A4A3-44C1-BEB1-DDA51A66061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5E0A72-BC48-489F-9A4D-B39E948B53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Break problems into logical steps</a:t>
          </a:r>
        </a:p>
      </dgm:t>
    </dgm:pt>
    <dgm:pt modelId="{F6600283-28E0-4F45-8CEC-B8EAA72283B0}" type="parTrans" cxnId="{F1D53D74-1590-4BA6-845D-DCF8352E0D18}">
      <dgm:prSet/>
      <dgm:spPr/>
      <dgm:t>
        <a:bodyPr/>
        <a:lstStyle/>
        <a:p>
          <a:endParaRPr lang="en-US"/>
        </a:p>
      </dgm:t>
    </dgm:pt>
    <dgm:pt modelId="{8AA4A3BC-189F-4C17-BF09-CA5CB1EFB939}" type="sibTrans" cxnId="{F1D53D74-1590-4BA6-845D-DCF8352E0D18}">
      <dgm:prSet/>
      <dgm:spPr/>
      <dgm:t>
        <a:bodyPr/>
        <a:lstStyle/>
        <a:p>
          <a:endParaRPr lang="en-US"/>
        </a:p>
      </dgm:t>
    </dgm:pt>
    <dgm:pt modelId="{D72F5C0F-A965-445B-A5D5-AC75A86EF7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Think like a programmer or technician</a:t>
          </a:r>
        </a:p>
      </dgm:t>
    </dgm:pt>
    <dgm:pt modelId="{C2E408E3-F397-4F57-8A27-0C5A73D143A2}" type="parTrans" cxnId="{52890E84-570D-49A0-9DB2-FF820C3386CA}">
      <dgm:prSet/>
      <dgm:spPr/>
      <dgm:t>
        <a:bodyPr/>
        <a:lstStyle/>
        <a:p>
          <a:endParaRPr lang="en-US"/>
        </a:p>
      </dgm:t>
    </dgm:pt>
    <dgm:pt modelId="{8C192FFB-585B-4A76-83C4-AE8A536DA7E9}" type="sibTrans" cxnId="{52890E84-570D-49A0-9DB2-FF820C3386CA}">
      <dgm:prSet/>
      <dgm:spPr/>
      <dgm:t>
        <a:bodyPr/>
        <a:lstStyle/>
        <a:p>
          <a:endParaRPr lang="en-US"/>
        </a:p>
      </dgm:t>
    </dgm:pt>
    <dgm:pt modelId="{BEB597C5-FEE6-42BE-8F6E-3789DDB669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 as a team</a:t>
          </a:r>
        </a:p>
      </dgm:t>
    </dgm:pt>
    <dgm:pt modelId="{8AB508A3-8139-4BDC-9DD3-BE48A6867282}" type="parTrans" cxnId="{5632A4D4-96CE-468C-A71C-CCB8D4BA85A0}">
      <dgm:prSet/>
      <dgm:spPr/>
      <dgm:t>
        <a:bodyPr/>
        <a:lstStyle/>
        <a:p>
          <a:endParaRPr lang="en-US"/>
        </a:p>
      </dgm:t>
    </dgm:pt>
    <dgm:pt modelId="{35CB2E0E-51F2-4A70-B0D8-1E8578697C9B}" type="sibTrans" cxnId="{5632A4D4-96CE-468C-A71C-CCB8D4BA85A0}">
      <dgm:prSet/>
      <dgm:spPr/>
      <dgm:t>
        <a:bodyPr/>
        <a:lstStyle/>
        <a:p>
          <a:endParaRPr lang="en-US"/>
        </a:p>
      </dgm:t>
    </dgm:pt>
    <dgm:pt modelId="{4C018DE9-4063-4E62-944C-0F14CC3820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Explain reasoning clearly</a:t>
          </a:r>
        </a:p>
      </dgm:t>
    </dgm:pt>
    <dgm:pt modelId="{014217D4-D7D4-4AE4-805F-85BD458DA6D3}" type="parTrans" cxnId="{6D90C4EF-A7C2-4976-8DFD-BFCB06662612}">
      <dgm:prSet/>
      <dgm:spPr/>
      <dgm:t>
        <a:bodyPr/>
        <a:lstStyle/>
        <a:p>
          <a:endParaRPr lang="en-US"/>
        </a:p>
      </dgm:t>
    </dgm:pt>
    <dgm:pt modelId="{54BE9B9C-6ED9-47BE-B348-92C69CAB9281}" type="sibTrans" cxnId="{6D90C4EF-A7C2-4976-8DFD-BFCB06662612}">
      <dgm:prSet/>
      <dgm:spPr/>
      <dgm:t>
        <a:bodyPr/>
        <a:lstStyle/>
        <a:p>
          <a:endParaRPr lang="en-US"/>
        </a:p>
      </dgm:t>
    </dgm:pt>
    <dgm:pt modelId="{421B0920-BE39-4B7F-9B90-1A08A7A9D331}" type="pres">
      <dgm:prSet presAssocID="{4CD383A9-A4A3-44C1-BEB1-DDA51A660618}" presName="root" presStyleCnt="0">
        <dgm:presLayoutVars>
          <dgm:dir/>
          <dgm:resizeHandles val="exact"/>
        </dgm:presLayoutVars>
      </dgm:prSet>
      <dgm:spPr/>
    </dgm:pt>
    <dgm:pt modelId="{4549E3E5-9B60-4A21-A959-DA38E3E9B936}" type="pres">
      <dgm:prSet presAssocID="{B25E0A72-BC48-489F-9A4D-B39E948B5350}" presName="compNode" presStyleCnt="0"/>
      <dgm:spPr/>
    </dgm:pt>
    <dgm:pt modelId="{E80EB861-F4B5-4221-83F8-CF1D49C8973A}" type="pres">
      <dgm:prSet presAssocID="{B25E0A72-BC48-489F-9A4D-B39E948B5350}" presName="bgRect" presStyleLbl="bgShp" presStyleIdx="0" presStyleCnt="4"/>
      <dgm:spPr/>
    </dgm:pt>
    <dgm:pt modelId="{3A41103F-2DC0-42E0-9EF3-761C6E96A2EF}" type="pres">
      <dgm:prSet presAssocID="{B25E0A72-BC48-489F-9A4D-B39E948B535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7EE5DFE-508B-466D-A4A4-F78F46F4207E}" type="pres">
      <dgm:prSet presAssocID="{B25E0A72-BC48-489F-9A4D-B39E948B5350}" presName="spaceRect" presStyleCnt="0"/>
      <dgm:spPr/>
    </dgm:pt>
    <dgm:pt modelId="{18057198-0468-42E2-922E-689389A9A4BD}" type="pres">
      <dgm:prSet presAssocID="{B25E0A72-BC48-489F-9A4D-B39E948B5350}" presName="parTx" presStyleLbl="revTx" presStyleIdx="0" presStyleCnt="4">
        <dgm:presLayoutVars>
          <dgm:chMax val="0"/>
          <dgm:chPref val="0"/>
        </dgm:presLayoutVars>
      </dgm:prSet>
      <dgm:spPr/>
    </dgm:pt>
    <dgm:pt modelId="{CC7980A8-F724-48EA-8BB7-8EE1E245234E}" type="pres">
      <dgm:prSet presAssocID="{8AA4A3BC-189F-4C17-BF09-CA5CB1EFB939}" presName="sibTrans" presStyleCnt="0"/>
      <dgm:spPr/>
    </dgm:pt>
    <dgm:pt modelId="{0EB5A4E8-8F45-4B9D-A341-AE55B0EEBEC3}" type="pres">
      <dgm:prSet presAssocID="{D72F5C0F-A965-445B-A5D5-AC75A86EF730}" presName="compNode" presStyleCnt="0"/>
      <dgm:spPr/>
    </dgm:pt>
    <dgm:pt modelId="{505B44D8-E033-47B1-95DF-993101146E64}" type="pres">
      <dgm:prSet presAssocID="{D72F5C0F-A965-445B-A5D5-AC75A86EF730}" presName="bgRect" presStyleLbl="bgShp" presStyleIdx="1" presStyleCnt="4"/>
      <dgm:spPr/>
    </dgm:pt>
    <dgm:pt modelId="{625E2A3B-997B-4A0C-8170-29EF74C8122F}" type="pres">
      <dgm:prSet presAssocID="{D72F5C0F-A965-445B-A5D5-AC75A86EF73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D6BFD55-4B5A-47A9-ABC8-0D8E217F02D4}" type="pres">
      <dgm:prSet presAssocID="{D72F5C0F-A965-445B-A5D5-AC75A86EF730}" presName="spaceRect" presStyleCnt="0"/>
      <dgm:spPr/>
    </dgm:pt>
    <dgm:pt modelId="{82B119C2-646E-4E51-A267-96BEAD84F6F5}" type="pres">
      <dgm:prSet presAssocID="{D72F5C0F-A965-445B-A5D5-AC75A86EF730}" presName="parTx" presStyleLbl="revTx" presStyleIdx="1" presStyleCnt="4">
        <dgm:presLayoutVars>
          <dgm:chMax val="0"/>
          <dgm:chPref val="0"/>
        </dgm:presLayoutVars>
      </dgm:prSet>
      <dgm:spPr/>
    </dgm:pt>
    <dgm:pt modelId="{5AC87F74-5A15-4769-A181-ACA4A505FC79}" type="pres">
      <dgm:prSet presAssocID="{8C192FFB-585B-4A76-83C4-AE8A536DA7E9}" presName="sibTrans" presStyleCnt="0"/>
      <dgm:spPr/>
    </dgm:pt>
    <dgm:pt modelId="{6204D20D-24E9-4716-A9CE-2CC05FD22F5E}" type="pres">
      <dgm:prSet presAssocID="{BEB597C5-FEE6-42BE-8F6E-3789DDB669AF}" presName="compNode" presStyleCnt="0"/>
      <dgm:spPr/>
    </dgm:pt>
    <dgm:pt modelId="{0EEC9B88-895E-48D5-9C92-45EB2F2FE33D}" type="pres">
      <dgm:prSet presAssocID="{BEB597C5-FEE6-42BE-8F6E-3789DDB669AF}" presName="bgRect" presStyleLbl="bgShp" presStyleIdx="2" presStyleCnt="4"/>
      <dgm:spPr/>
    </dgm:pt>
    <dgm:pt modelId="{654727EB-FC1B-4B54-99AE-58F35CCB06AF}" type="pres">
      <dgm:prSet presAssocID="{BEB597C5-FEE6-42BE-8F6E-3789DDB669A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141FAD1-C5D4-43DC-A5E1-7F40F51675CB}" type="pres">
      <dgm:prSet presAssocID="{BEB597C5-FEE6-42BE-8F6E-3789DDB669AF}" presName="spaceRect" presStyleCnt="0"/>
      <dgm:spPr/>
    </dgm:pt>
    <dgm:pt modelId="{8AB20BF3-3A8D-488F-A71B-6B9B94EF6AA6}" type="pres">
      <dgm:prSet presAssocID="{BEB597C5-FEE6-42BE-8F6E-3789DDB669AF}" presName="parTx" presStyleLbl="revTx" presStyleIdx="2" presStyleCnt="4">
        <dgm:presLayoutVars>
          <dgm:chMax val="0"/>
          <dgm:chPref val="0"/>
        </dgm:presLayoutVars>
      </dgm:prSet>
      <dgm:spPr/>
    </dgm:pt>
    <dgm:pt modelId="{A343E8D5-DEB1-437F-A332-B5409DAE4052}" type="pres">
      <dgm:prSet presAssocID="{35CB2E0E-51F2-4A70-B0D8-1E8578697C9B}" presName="sibTrans" presStyleCnt="0"/>
      <dgm:spPr/>
    </dgm:pt>
    <dgm:pt modelId="{52AFCF5C-7DC2-49C1-A806-E5B9A86FFC6D}" type="pres">
      <dgm:prSet presAssocID="{4C018DE9-4063-4E62-944C-0F14CC382021}" presName="compNode" presStyleCnt="0"/>
      <dgm:spPr/>
    </dgm:pt>
    <dgm:pt modelId="{9AA02661-13AC-4B90-AB5E-DE4FFA106BD3}" type="pres">
      <dgm:prSet presAssocID="{4C018DE9-4063-4E62-944C-0F14CC382021}" presName="bgRect" presStyleLbl="bgShp" presStyleIdx="3" presStyleCnt="4"/>
      <dgm:spPr/>
    </dgm:pt>
    <dgm:pt modelId="{2B0736C6-B386-40F4-8463-2C99E142039C}" type="pres">
      <dgm:prSet presAssocID="{4C018DE9-4063-4E62-944C-0F14CC38202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166E955-564A-4C47-99DF-DAFF93C5A636}" type="pres">
      <dgm:prSet presAssocID="{4C018DE9-4063-4E62-944C-0F14CC382021}" presName="spaceRect" presStyleCnt="0"/>
      <dgm:spPr/>
    </dgm:pt>
    <dgm:pt modelId="{CDE202CF-907D-48B2-BD20-3FED101908F1}" type="pres">
      <dgm:prSet presAssocID="{4C018DE9-4063-4E62-944C-0F14CC38202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1D53D74-1590-4BA6-845D-DCF8352E0D18}" srcId="{4CD383A9-A4A3-44C1-BEB1-DDA51A660618}" destId="{B25E0A72-BC48-489F-9A4D-B39E948B5350}" srcOrd="0" destOrd="0" parTransId="{F6600283-28E0-4F45-8CEC-B8EAA72283B0}" sibTransId="{8AA4A3BC-189F-4C17-BF09-CA5CB1EFB939}"/>
    <dgm:cxn modelId="{52890E84-570D-49A0-9DB2-FF820C3386CA}" srcId="{4CD383A9-A4A3-44C1-BEB1-DDA51A660618}" destId="{D72F5C0F-A965-445B-A5D5-AC75A86EF730}" srcOrd="1" destOrd="0" parTransId="{C2E408E3-F397-4F57-8A27-0C5A73D143A2}" sibTransId="{8C192FFB-585B-4A76-83C4-AE8A536DA7E9}"/>
    <dgm:cxn modelId="{3828E197-CAEB-40EA-A1B1-6D6F0A50B232}" type="presOf" srcId="{4C018DE9-4063-4E62-944C-0F14CC382021}" destId="{CDE202CF-907D-48B2-BD20-3FED101908F1}" srcOrd="0" destOrd="0" presId="urn:microsoft.com/office/officeart/2018/2/layout/IconVerticalSolidList"/>
    <dgm:cxn modelId="{1D351AA9-3276-4035-BE12-C0DD02349ABF}" type="presOf" srcId="{D72F5C0F-A965-445B-A5D5-AC75A86EF730}" destId="{82B119C2-646E-4E51-A267-96BEAD84F6F5}" srcOrd="0" destOrd="0" presId="urn:microsoft.com/office/officeart/2018/2/layout/IconVerticalSolidList"/>
    <dgm:cxn modelId="{03BD83C6-862D-4AE6-8023-6AEF12BDD842}" type="presOf" srcId="{BEB597C5-FEE6-42BE-8F6E-3789DDB669AF}" destId="{8AB20BF3-3A8D-488F-A71B-6B9B94EF6AA6}" srcOrd="0" destOrd="0" presId="urn:microsoft.com/office/officeart/2018/2/layout/IconVerticalSolidList"/>
    <dgm:cxn modelId="{B92271CE-67FE-42B8-AD85-7043AA95FDC0}" type="presOf" srcId="{4CD383A9-A4A3-44C1-BEB1-DDA51A660618}" destId="{421B0920-BE39-4B7F-9B90-1A08A7A9D331}" srcOrd="0" destOrd="0" presId="urn:microsoft.com/office/officeart/2018/2/layout/IconVerticalSolidList"/>
    <dgm:cxn modelId="{5632A4D4-96CE-468C-A71C-CCB8D4BA85A0}" srcId="{4CD383A9-A4A3-44C1-BEB1-DDA51A660618}" destId="{BEB597C5-FEE6-42BE-8F6E-3789DDB669AF}" srcOrd="2" destOrd="0" parTransId="{8AB508A3-8139-4BDC-9DD3-BE48A6867282}" sibTransId="{35CB2E0E-51F2-4A70-B0D8-1E8578697C9B}"/>
    <dgm:cxn modelId="{6D90C4EF-A7C2-4976-8DFD-BFCB06662612}" srcId="{4CD383A9-A4A3-44C1-BEB1-DDA51A660618}" destId="{4C018DE9-4063-4E62-944C-0F14CC382021}" srcOrd="3" destOrd="0" parTransId="{014217D4-D7D4-4AE4-805F-85BD458DA6D3}" sibTransId="{54BE9B9C-6ED9-47BE-B348-92C69CAB9281}"/>
    <dgm:cxn modelId="{8A2C11F1-286C-4A3E-AC86-4B4EA6D3F347}" type="presOf" srcId="{B25E0A72-BC48-489F-9A4D-B39E948B5350}" destId="{18057198-0468-42E2-922E-689389A9A4BD}" srcOrd="0" destOrd="0" presId="urn:microsoft.com/office/officeart/2018/2/layout/IconVerticalSolidList"/>
    <dgm:cxn modelId="{03AAD56B-0D52-42CE-A34F-EFDE759B31E7}" type="presParOf" srcId="{421B0920-BE39-4B7F-9B90-1A08A7A9D331}" destId="{4549E3E5-9B60-4A21-A959-DA38E3E9B936}" srcOrd="0" destOrd="0" presId="urn:microsoft.com/office/officeart/2018/2/layout/IconVerticalSolidList"/>
    <dgm:cxn modelId="{632534D0-BF52-40D9-A2D7-B5ACD21B3522}" type="presParOf" srcId="{4549E3E5-9B60-4A21-A959-DA38E3E9B936}" destId="{E80EB861-F4B5-4221-83F8-CF1D49C8973A}" srcOrd="0" destOrd="0" presId="urn:microsoft.com/office/officeart/2018/2/layout/IconVerticalSolidList"/>
    <dgm:cxn modelId="{CA2C6495-2B73-4B4A-9B33-D656BC743392}" type="presParOf" srcId="{4549E3E5-9B60-4A21-A959-DA38E3E9B936}" destId="{3A41103F-2DC0-42E0-9EF3-761C6E96A2EF}" srcOrd="1" destOrd="0" presId="urn:microsoft.com/office/officeart/2018/2/layout/IconVerticalSolidList"/>
    <dgm:cxn modelId="{35B1DDF7-BB2C-42C7-A3A6-40A7528A14CD}" type="presParOf" srcId="{4549E3E5-9B60-4A21-A959-DA38E3E9B936}" destId="{A7EE5DFE-508B-466D-A4A4-F78F46F4207E}" srcOrd="2" destOrd="0" presId="urn:microsoft.com/office/officeart/2018/2/layout/IconVerticalSolidList"/>
    <dgm:cxn modelId="{E7C76A72-ADAA-420B-8B94-2FE917900210}" type="presParOf" srcId="{4549E3E5-9B60-4A21-A959-DA38E3E9B936}" destId="{18057198-0468-42E2-922E-689389A9A4BD}" srcOrd="3" destOrd="0" presId="urn:microsoft.com/office/officeart/2018/2/layout/IconVerticalSolidList"/>
    <dgm:cxn modelId="{478D040F-CB86-45D0-B61D-D568A8430670}" type="presParOf" srcId="{421B0920-BE39-4B7F-9B90-1A08A7A9D331}" destId="{CC7980A8-F724-48EA-8BB7-8EE1E245234E}" srcOrd="1" destOrd="0" presId="urn:microsoft.com/office/officeart/2018/2/layout/IconVerticalSolidList"/>
    <dgm:cxn modelId="{DBFBF70B-3B92-42F5-9E31-E13493A9CBD9}" type="presParOf" srcId="{421B0920-BE39-4B7F-9B90-1A08A7A9D331}" destId="{0EB5A4E8-8F45-4B9D-A341-AE55B0EEBEC3}" srcOrd="2" destOrd="0" presId="urn:microsoft.com/office/officeart/2018/2/layout/IconVerticalSolidList"/>
    <dgm:cxn modelId="{47A0C6E1-E1DF-451A-89E0-DB67A233CAC9}" type="presParOf" srcId="{0EB5A4E8-8F45-4B9D-A341-AE55B0EEBEC3}" destId="{505B44D8-E033-47B1-95DF-993101146E64}" srcOrd="0" destOrd="0" presId="urn:microsoft.com/office/officeart/2018/2/layout/IconVerticalSolidList"/>
    <dgm:cxn modelId="{A1DF85A7-3EAF-4578-9FBC-D87CE339DE4A}" type="presParOf" srcId="{0EB5A4E8-8F45-4B9D-A341-AE55B0EEBEC3}" destId="{625E2A3B-997B-4A0C-8170-29EF74C8122F}" srcOrd="1" destOrd="0" presId="urn:microsoft.com/office/officeart/2018/2/layout/IconVerticalSolidList"/>
    <dgm:cxn modelId="{558F0041-9CC2-4C6A-9863-793BC239F950}" type="presParOf" srcId="{0EB5A4E8-8F45-4B9D-A341-AE55B0EEBEC3}" destId="{2D6BFD55-4B5A-47A9-ABC8-0D8E217F02D4}" srcOrd="2" destOrd="0" presId="urn:microsoft.com/office/officeart/2018/2/layout/IconVerticalSolidList"/>
    <dgm:cxn modelId="{F6FC9AB1-144C-4099-8B9C-087FD9DD81B7}" type="presParOf" srcId="{0EB5A4E8-8F45-4B9D-A341-AE55B0EEBEC3}" destId="{82B119C2-646E-4E51-A267-96BEAD84F6F5}" srcOrd="3" destOrd="0" presId="urn:microsoft.com/office/officeart/2018/2/layout/IconVerticalSolidList"/>
    <dgm:cxn modelId="{479E7C50-0FC7-488B-A8C1-37DB59F2ACAE}" type="presParOf" srcId="{421B0920-BE39-4B7F-9B90-1A08A7A9D331}" destId="{5AC87F74-5A15-4769-A181-ACA4A505FC79}" srcOrd="3" destOrd="0" presId="urn:microsoft.com/office/officeart/2018/2/layout/IconVerticalSolidList"/>
    <dgm:cxn modelId="{3B2DB1AD-3246-4FF8-936F-55179A0ED03A}" type="presParOf" srcId="{421B0920-BE39-4B7F-9B90-1A08A7A9D331}" destId="{6204D20D-24E9-4716-A9CE-2CC05FD22F5E}" srcOrd="4" destOrd="0" presId="urn:microsoft.com/office/officeart/2018/2/layout/IconVerticalSolidList"/>
    <dgm:cxn modelId="{089AC377-3B15-41ED-BAAB-67F92795D553}" type="presParOf" srcId="{6204D20D-24E9-4716-A9CE-2CC05FD22F5E}" destId="{0EEC9B88-895E-48D5-9C92-45EB2F2FE33D}" srcOrd="0" destOrd="0" presId="urn:microsoft.com/office/officeart/2018/2/layout/IconVerticalSolidList"/>
    <dgm:cxn modelId="{091F4A57-B55E-40B2-98A1-1F14F903D1E0}" type="presParOf" srcId="{6204D20D-24E9-4716-A9CE-2CC05FD22F5E}" destId="{654727EB-FC1B-4B54-99AE-58F35CCB06AF}" srcOrd="1" destOrd="0" presId="urn:microsoft.com/office/officeart/2018/2/layout/IconVerticalSolidList"/>
    <dgm:cxn modelId="{8157AA2D-B66C-4F61-BD64-FB983158FE06}" type="presParOf" srcId="{6204D20D-24E9-4716-A9CE-2CC05FD22F5E}" destId="{E141FAD1-C5D4-43DC-A5E1-7F40F51675CB}" srcOrd="2" destOrd="0" presId="urn:microsoft.com/office/officeart/2018/2/layout/IconVerticalSolidList"/>
    <dgm:cxn modelId="{0CDDDE3A-6D76-49DC-BB6C-3F846D44B307}" type="presParOf" srcId="{6204D20D-24E9-4716-A9CE-2CC05FD22F5E}" destId="{8AB20BF3-3A8D-488F-A71B-6B9B94EF6AA6}" srcOrd="3" destOrd="0" presId="urn:microsoft.com/office/officeart/2018/2/layout/IconVerticalSolidList"/>
    <dgm:cxn modelId="{EC63CBED-BCE1-4D5F-8318-5BE378AE915D}" type="presParOf" srcId="{421B0920-BE39-4B7F-9B90-1A08A7A9D331}" destId="{A343E8D5-DEB1-437F-A332-B5409DAE4052}" srcOrd="5" destOrd="0" presId="urn:microsoft.com/office/officeart/2018/2/layout/IconVerticalSolidList"/>
    <dgm:cxn modelId="{F28B3585-2347-42B3-8225-7036621577CB}" type="presParOf" srcId="{421B0920-BE39-4B7F-9B90-1A08A7A9D331}" destId="{52AFCF5C-7DC2-49C1-A806-E5B9A86FFC6D}" srcOrd="6" destOrd="0" presId="urn:microsoft.com/office/officeart/2018/2/layout/IconVerticalSolidList"/>
    <dgm:cxn modelId="{90872763-6A94-42E2-BBAF-9F3995EDA1B5}" type="presParOf" srcId="{52AFCF5C-7DC2-49C1-A806-E5B9A86FFC6D}" destId="{9AA02661-13AC-4B90-AB5E-DE4FFA106BD3}" srcOrd="0" destOrd="0" presId="urn:microsoft.com/office/officeart/2018/2/layout/IconVerticalSolidList"/>
    <dgm:cxn modelId="{E29F90B4-70D7-4B35-AA11-A2275C8478F7}" type="presParOf" srcId="{52AFCF5C-7DC2-49C1-A806-E5B9A86FFC6D}" destId="{2B0736C6-B386-40F4-8463-2C99E142039C}" srcOrd="1" destOrd="0" presId="urn:microsoft.com/office/officeart/2018/2/layout/IconVerticalSolidList"/>
    <dgm:cxn modelId="{5BCFFF45-1A4A-4145-A206-B6BE345CE271}" type="presParOf" srcId="{52AFCF5C-7DC2-49C1-A806-E5B9A86FFC6D}" destId="{4166E955-564A-4C47-99DF-DAFF93C5A636}" srcOrd="2" destOrd="0" presId="urn:microsoft.com/office/officeart/2018/2/layout/IconVerticalSolidList"/>
    <dgm:cxn modelId="{DCE4EC23-3BAE-423D-A61C-4820CE51CB5F}" type="presParOf" srcId="{52AFCF5C-7DC2-49C1-A806-E5B9A86FFC6D}" destId="{CDE202CF-907D-48B2-BD20-3FED101908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ABFF70-DC7C-489C-AA89-3C57B7B57FE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DE1521C-BC0A-4447-9E39-7573951544B1}">
      <dgm:prSet/>
      <dgm:spPr/>
      <dgm:t>
        <a:bodyPr/>
        <a:lstStyle/>
        <a:p>
          <a:r>
            <a:rPr lang="en-US"/>
            <a:t>Programming Task: Send an email message</a:t>
          </a:r>
        </a:p>
      </dgm:t>
    </dgm:pt>
    <dgm:pt modelId="{E9D2EB1A-0631-4E89-A2B8-8FE8EF51B406}" type="parTrans" cxnId="{AB8A42E8-EBEE-4B5B-A10A-6714649CD53B}">
      <dgm:prSet/>
      <dgm:spPr/>
      <dgm:t>
        <a:bodyPr/>
        <a:lstStyle/>
        <a:p>
          <a:endParaRPr lang="en-US"/>
        </a:p>
      </dgm:t>
    </dgm:pt>
    <dgm:pt modelId="{72675FC4-9656-4844-989C-82313D1C2CA8}" type="sibTrans" cxnId="{AB8A42E8-EBEE-4B5B-A10A-6714649CD53B}">
      <dgm:prSet/>
      <dgm:spPr/>
      <dgm:t>
        <a:bodyPr/>
        <a:lstStyle/>
        <a:p>
          <a:endParaRPr lang="en-US"/>
        </a:p>
      </dgm:t>
    </dgm:pt>
    <dgm:pt modelId="{6D95E62F-EB05-4D55-BD4B-5C9E64D000F4}">
      <dgm:prSet/>
      <dgm:spPr/>
      <dgm:t>
        <a:bodyPr/>
        <a:lstStyle/>
        <a:p>
          <a:r>
            <a:rPr lang="en-US"/>
            <a:t>Hardware Task: Wi-Fi issue</a:t>
          </a:r>
        </a:p>
      </dgm:t>
    </dgm:pt>
    <dgm:pt modelId="{AEB36DAA-2B9E-494C-9E3F-857FC0FA6C49}" type="parTrans" cxnId="{28086F96-2129-40D0-A661-85F715B768AC}">
      <dgm:prSet/>
      <dgm:spPr/>
      <dgm:t>
        <a:bodyPr/>
        <a:lstStyle/>
        <a:p>
          <a:endParaRPr lang="en-US"/>
        </a:p>
      </dgm:t>
    </dgm:pt>
    <dgm:pt modelId="{2EC0F54D-FB3B-4BA7-BE2A-F604200CE3A9}" type="sibTrans" cxnId="{28086F96-2129-40D0-A661-85F715B768AC}">
      <dgm:prSet/>
      <dgm:spPr/>
      <dgm:t>
        <a:bodyPr/>
        <a:lstStyle/>
        <a:p>
          <a:endParaRPr lang="en-US"/>
        </a:p>
      </dgm:t>
    </dgm:pt>
    <dgm:pt modelId="{100DBF0E-1DC9-4BAC-9B5D-E716234DED7D}" type="pres">
      <dgm:prSet presAssocID="{05ABFF70-DC7C-489C-AA89-3C57B7B57FEF}" presName="root" presStyleCnt="0">
        <dgm:presLayoutVars>
          <dgm:dir/>
          <dgm:resizeHandles val="exact"/>
        </dgm:presLayoutVars>
      </dgm:prSet>
      <dgm:spPr/>
    </dgm:pt>
    <dgm:pt modelId="{8FF17695-BAA7-4394-81A8-FD0C814CC2E5}" type="pres">
      <dgm:prSet presAssocID="{DDE1521C-BC0A-4447-9E39-7573951544B1}" presName="compNode" presStyleCnt="0"/>
      <dgm:spPr/>
    </dgm:pt>
    <dgm:pt modelId="{436D778E-3083-4DEF-8D68-16C083241563}" type="pres">
      <dgm:prSet presAssocID="{DDE1521C-BC0A-4447-9E39-7573951544B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6246AAD8-DD6E-44C1-9EB8-3476C4E971EE}" type="pres">
      <dgm:prSet presAssocID="{DDE1521C-BC0A-4447-9E39-7573951544B1}" presName="spaceRect" presStyleCnt="0"/>
      <dgm:spPr/>
    </dgm:pt>
    <dgm:pt modelId="{99AC4AF8-5393-4CC6-A0F0-C05918AF7550}" type="pres">
      <dgm:prSet presAssocID="{DDE1521C-BC0A-4447-9E39-7573951544B1}" presName="textRect" presStyleLbl="revTx" presStyleIdx="0" presStyleCnt="2">
        <dgm:presLayoutVars>
          <dgm:chMax val="1"/>
          <dgm:chPref val="1"/>
        </dgm:presLayoutVars>
      </dgm:prSet>
      <dgm:spPr/>
    </dgm:pt>
    <dgm:pt modelId="{6A37836F-FA54-4D37-94BE-3E2F330B3AC7}" type="pres">
      <dgm:prSet presAssocID="{72675FC4-9656-4844-989C-82313D1C2CA8}" presName="sibTrans" presStyleCnt="0"/>
      <dgm:spPr/>
    </dgm:pt>
    <dgm:pt modelId="{432B1561-F9CA-4822-92FD-32E830256671}" type="pres">
      <dgm:prSet presAssocID="{6D95E62F-EB05-4D55-BD4B-5C9E64D000F4}" presName="compNode" presStyleCnt="0"/>
      <dgm:spPr/>
    </dgm:pt>
    <dgm:pt modelId="{395B8EF3-EE04-4987-9E4C-E5B5440649CA}" type="pres">
      <dgm:prSet presAssocID="{6D95E62F-EB05-4D55-BD4B-5C9E64D000F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094E56E4-98D8-474D-8B95-EB04DC5669C9}" type="pres">
      <dgm:prSet presAssocID="{6D95E62F-EB05-4D55-BD4B-5C9E64D000F4}" presName="spaceRect" presStyleCnt="0"/>
      <dgm:spPr/>
    </dgm:pt>
    <dgm:pt modelId="{4F51D682-9783-43F6-939B-E0A23C2E605B}" type="pres">
      <dgm:prSet presAssocID="{6D95E62F-EB05-4D55-BD4B-5C9E64D000F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8086F96-2129-40D0-A661-85F715B768AC}" srcId="{05ABFF70-DC7C-489C-AA89-3C57B7B57FEF}" destId="{6D95E62F-EB05-4D55-BD4B-5C9E64D000F4}" srcOrd="1" destOrd="0" parTransId="{AEB36DAA-2B9E-494C-9E3F-857FC0FA6C49}" sibTransId="{2EC0F54D-FB3B-4BA7-BE2A-F604200CE3A9}"/>
    <dgm:cxn modelId="{DACB79A4-B36A-4754-A18D-93AFFAB4B5B9}" type="presOf" srcId="{05ABFF70-DC7C-489C-AA89-3C57B7B57FEF}" destId="{100DBF0E-1DC9-4BAC-9B5D-E716234DED7D}" srcOrd="0" destOrd="0" presId="urn:microsoft.com/office/officeart/2018/2/layout/IconLabelList"/>
    <dgm:cxn modelId="{3895F8E3-9B99-4D9D-A719-0F668F6B9387}" type="presOf" srcId="{DDE1521C-BC0A-4447-9E39-7573951544B1}" destId="{99AC4AF8-5393-4CC6-A0F0-C05918AF7550}" srcOrd="0" destOrd="0" presId="urn:microsoft.com/office/officeart/2018/2/layout/IconLabelList"/>
    <dgm:cxn modelId="{AB8A42E8-EBEE-4B5B-A10A-6714649CD53B}" srcId="{05ABFF70-DC7C-489C-AA89-3C57B7B57FEF}" destId="{DDE1521C-BC0A-4447-9E39-7573951544B1}" srcOrd="0" destOrd="0" parTransId="{E9D2EB1A-0631-4E89-A2B8-8FE8EF51B406}" sibTransId="{72675FC4-9656-4844-989C-82313D1C2CA8}"/>
    <dgm:cxn modelId="{49F3A0FC-8A0F-42A3-95C3-407B982EDBCA}" type="presOf" srcId="{6D95E62F-EB05-4D55-BD4B-5C9E64D000F4}" destId="{4F51D682-9783-43F6-939B-E0A23C2E605B}" srcOrd="0" destOrd="0" presId="urn:microsoft.com/office/officeart/2018/2/layout/IconLabelList"/>
    <dgm:cxn modelId="{A22DCBE5-D217-49B5-A4FB-EA54942530B7}" type="presParOf" srcId="{100DBF0E-1DC9-4BAC-9B5D-E716234DED7D}" destId="{8FF17695-BAA7-4394-81A8-FD0C814CC2E5}" srcOrd="0" destOrd="0" presId="urn:microsoft.com/office/officeart/2018/2/layout/IconLabelList"/>
    <dgm:cxn modelId="{83CD3607-80B9-4371-A0C0-F359CC47BDB9}" type="presParOf" srcId="{8FF17695-BAA7-4394-81A8-FD0C814CC2E5}" destId="{436D778E-3083-4DEF-8D68-16C083241563}" srcOrd="0" destOrd="0" presId="urn:microsoft.com/office/officeart/2018/2/layout/IconLabelList"/>
    <dgm:cxn modelId="{85FE8097-6299-40C4-BBC2-714CC2853E8F}" type="presParOf" srcId="{8FF17695-BAA7-4394-81A8-FD0C814CC2E5}" destId="{6246AAD8-DD6E-44C1-9EB8-3476C4E971EE}" srcOrd="1" destOrd="0" presId="urn:microsoft.com/office/officeart/2018/2/layout/IconLabelList"/>
    <dgm:cxn modelId="{45F1E292-BFF3-4139-BB5B-89AED19EEB44}" type="presParOf" srcId="{8FF17695-BAA7-4394-81A8-FD0C814CC2E5}" destId="{99AC4AF8-5393-4CC6-A0F0-C05918AF7550}" srcOrd="2" destOrd="0" presId="urn:microsoft.com/office/officeart/2018/2/layout/IconLabelList"/>
    <dgm:cxn modelId="{0E7AF816-FA99-46A1-8F12-038DA55FE492}" type="presParOf" srcId="{100DBF0E-1DC9-4BAC-9B5D-E716234DED7D}" destId="{6A37836F-FA54-4D37-94BE-3E2F330B3AC7}" srcOrd="1" destOrd="0" presId="urn:microsoft.com/office/officeart/2018/2/layout/IconLabelList"/>
    <dgm:cxn modelId="{3A731AF1-6722-4907-9150-B3E8B7DA8AB9}" type="presParOf" srcId="{100DBF0E-1DC9-4BAC-9B5D-E716234DED7D}" destId="{432B1561-F9CA-4822-92FD-32E830256671}" srcOrd="2" destOrd="0" presId="urn:microsoft.com/office/officeart/2018/2/layout/IconLabelList"/>
    <dgm:cxn modelId="{68E2398A-3237-40CA-91C7-65B56F57EC84}" type="presParOf" srcId="{432B1561-F9CA-4822-92FD-32E830256671}" destId="{395B8EF3-EE04-4987-9E4C-E5B5440649CA}" srcOrd="0" destOrd="0" presId="urn:microsoft.com/office/officeart/2018/2/layout/IconLabelList"/>
    <dgm:cxn modelId="{D0875B4D-9465-40B1-B4CF-2B73D352DD16}" type="presParOf" srcId="{432B1561-F9CA-4822-92FD-32E830256671}" destId="{094E56E4-98D8-474D-8B95-EB04DC5669C9}" srcOrd="1" destOrd="0" presId="urn:microsoft.com/office/officeart/2018/2/layout/IconLabelList"/>
    <dgm:cxn modelId="{1E84CEDB-B14C-45D3-841D-B7BFE4AEA0F0}" type="presParOf" srcId="{432B1561-F9CA-4822-92FD-32E830256671}" destId="{4F51D682-9783-43F6-939B-E0A23C2E605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A02B96-591C-426E-9B87-7167CD523E8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501652-994C-4C4F-A27E-157B611770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Programming Task: Morning routine steps</a:t>
          </a:r>
        </a:p>
      </dgm:t>
    </dgm:pt>
    <dgm:pt modelId="{20CC3691-52A7-4E02-B995-ED07F310D46C}" type="parTrans" cxnId="{71162038-F644-4FAE-978A-06489920FFF9}">
      <dgm:prSet/>
      <dgm:spPr/>
      <dgm:t>
        <a:bodyPr/>
        <a:lstStyle/>
        <a:p>
          <a:endParaRPr lang="en-US"/>
        </a:p>
      </dgm:t>
    </dgm:pt>
    <dgm:pt modelId="{BBE8C1C4-E2FD-4D79-99A2-06300413B64E}" type="sibTrans" cxnId="{71162038-F644-4FAE-978A-06489920FFF9}">
      <dgm:prSet/>
      <dgm:spPr/>
      <dgm:t>
        <a:bodyPr/>
        <a:lstStyle/>
        <a:p>
          <a:endParaRPr lang="en-US"/>
        </a:p>
      </dgm:t>
    </dgm:pt>
    <dgm:pt modelId="{30AF46AE-95E1-472A-84EB-004C9706E8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Hardware Task: Printer not working</a:t>
          </a:r>
        </a:p>
      </dgm:t>
    </dgm:pt>
    <dgm:pt modelId="{E79C0285-DD33-4549-B0B0-4C60D2CC7DA7}" type="parTrans" cxnId="{4EAE38EA-37B1-433E-B813-33E55F8CC37D}">
      <dgm:prSet/>
      <dgm:spPr/>
      <dgm:t>
        <a:bodyPr/>
        <a:lstStyle/>
        <a:p>
          <a:endParaRPr lang="en-US"/>
        </a:p>
      </dgm:t>
    </dgm:pt>
    <dgm:pt modelId="{5F6E10B7-4709-43CF-90E6-E0946743D7E9}" type="sibTrans" cxnId="{4EAE38EA-37B1-433E-B813-33E55F8CC37D}">
      <dgm:prSet/>
      <dgm:spPr/>
      <dgm:t>
        <a:bodyPr/>
        <a:lstStyle/>
        <a:p>
          <a:endParaRPr lang="en-US"/>
        </a:p>
      </dgm:t>
    </dgm:pt>
    <dgm:pt modelId="{7505E7EE-FF6F-45E6-9657-C5901CCAA3B1}" type="pres">
      <dgm:prSet presAssocID="{9CA02B96-591C-426E-9B87-7167CD523E87}" presName="root" presStyleCnt="0">
        <dgm:presLayoutVars>
          <dgm:dir/>
          <dgm:resizeHandles val="exact"/>
        </dgm:presLayoutVars>
      </dgm:prSet>
      <dgm:spPr/>
    </dgm:pt>
    <dgm:pt modelId="{4AD04206-D20E-4F5E-8A21-07D16777A756}" type="pres">
      <dgm:prSet presAssocID="{19501652-994C-4C4F-A27E-157B61177020}" presName="compNode" presStyleCnt="0"/>
      <dgm:spPr/>
    </dgm:pt>
    <dgm:pt modelId="{E38EBBE3-BE20-4F01-84BF-C52D68D78438}" type="pres">
      <dgm:prSet presAssocID="{19501652-994C-4C4F-A27E-157B6117702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A9D22376-CC03-4BE0-A4FB-5F394C7FB900}" type="pres">
      <dgm:prSet presAssocID="{19501652-994C-4C4F-A27E-157B61177020}" presName="spaceRect" presStyleCnt="0"/>
      <dgm:spPr/>
    </dgm:pt>
    <dgm:pt modelId="{E469CFA6-2D28-4F95-B963-E6E3C9393768}" type="pres">
      <dgm:prSet presAssocID="{19501652-994C-4C4F-A27E-157B61177020}" presName="textRect" presStyleLbl="revTx" presStyleIdx="0" presStyleCnt="2">
        <dgm:presLayoutVars>
          <dgm:chMax val="1"/>
          <dgm:chPref val="1"/>
        </dgm:presLayoutVars>
      </dgm:prSet>
      <dgm:spPr/>
    </dgm:pt>
    <dgm:pt modelId="{8DBD57C2-6E86-4BBA-946E-F8BF616B0ADB}" type="pres">
      <dgm:prSet presAssocID="{BBE8C1C4-E2FD-4D79-99A2-06300413B64E}" presName="sibTrans" presStyleCnt="0"/>
      <dgm:spPr/>
    </dgm:pt>
    <dgm:pt modelId="{E9829DEC-7F38-45F4-9BE1-142F160E1BAE}" type="pres">
      <dgm:prSet presAssocID="{30AF46AE-95E1-472A-84EB-004C9706E802}" presName="compNode" presStyleCnt="0"/>
      <dgm:spPr/>
    </dgm:pt>
    <dgm:pt modelId="{885B15D7-E46B-443D-B3AC-10FBE463BFA0}" type="pres">
      <dgm:prSet presAssocID="{30AF46AE-95E1-472A-84EB-004C9706E80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9B8D6736-8177-4861-B0B3-482BD498796D}" type="pres">
      <dgm:prSet presAssocID="{30AF46AE-95E1-472A-84EB-004C9706E802}" presName="spaceRect" presStyleCnt="0"/>
      <dgm:spPr/>
    </dgm:pt>
    <dgm:pt modelId="{5F37CEAE-66D7-493C-B382-677D802B6C94}" type="pres">
      <dgm:prSet presAssocID="{30AF46AE-95E1-472A-84EB-004C9706E80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6FB4427-E3EE-4CC8-80EC-956137A83E69}" type="presOf" srcId="{30AF46AE-95E1-472A-84EB-004C9706E802}" destId="{5F37CEAE-66D7-493C-B382-677D802B6C94}" srcOrd="0" destOrd="0" presId="urn:microsoft.com/office/officeart/2018/2/layout/IconLabelList"/>
    <dgm:cxn modelId="{71162038-F644-4FAE-978A-06489920FFF9}" srcId="{9CA02B96-591C-426E-9B87-7167CD523E87}" destId="{19501652-994C-4C4F-A27E-157B61177020}" srcOrd="0" destOrd="0" parTransId="{20CC3691-52A7-4E02-B995-ED07F310D46C}" sibTransId="{BBE8C1C4-E2FD-4D79-99A2-06300413B64E}"/>
    <dgm:cxn modelId="{DE89153E-672C-4BA7-90D5-FC24404537E3}" type="presOf" srcId="{9CA02B96-591C-426E-9B87-7167CD523E87}" destId="{7505E7EE-FF6F-45E6-9657-C5901CCAA3B1}" srcOrd="0" destOrd="0" presId="urn:microsoft.com/office/officeart/2018/2/layout/IconLabelList"/>
    <dgm:cxn modelId="{F044735F-845F-4CB4-B6ED-F531359A861E}" type="presOf" srcId="{19501652-994C-4C4F-A27E-157B61177020}" destId="{E469CFA6-2D28-4F95-B963-E6E3C9393768}" srcOrd="0" destOrd="0" presId="urn:microsoft.com/office/officeart/2018/2/layout/IconLabelList"/>
    <dgm:cxn modelId="{4EAE38EA-37B1-433E-B813-33E55F8CC37D}" srcId="{9CA02B96-591C-426E-9B87-7167CD523E87}" destId="{30AF46AE-95E1-472A-84EB-004C9706E802}" srcOrd="1" destOrd="0" parTransId="{E79C0285-DD33-4549-B0B0-4C60D2CC7DA7}" sibTransId="{5F6E10B7-4709-43CF-90E6-E0946743D7E9}"/>
    <dgm:cxn modelId="{BA275AF2-D126-44DF-8FF1-EA792B317005}" type="presParOf" srcId="{7505E7EE-FF6F-45E6-9657-C5901CCAA3B1}" destId="{4AD04206-D20E-4F5E-8A21-07D16777A756}" srcOrd="0" destOrd="0" presId="urn:microsoft.com/office/officeart/2018/2/layout/IconLabelList"/>
    <dgm:cxn modelId="{535262C9-A71E-401C-A993-72E9183CCA7D}" type="presParOf" srcId="{4AD04206-D20E-4F5E-8A21-07D16777A756}" destId="{E38EBBE3-BE20-4F01-84BF-C52D68D78438}" srcOrd="0" destOrd="0" presId="urn:microsoft.com/office/officeart/2018/2/layout/IconLabelList"/>
    <dgm:cxn modelId="{3C009622-5CB9-45BC-8090-A98A7B588F59}" type="presParOf" srcId="{4AD04206-D20E-4F5E-8A21-07D16777A756}" destId="{A9D22376-CC03-4BE0-A4FB-5F394C7FB900}" srcOrd="1" destOrd="0" presId="urn:microsoft.com/office/officeart/2018/2/layout/IconLabelList"/>
    <dgm:cxn modelId="{CAC608BC-D163-4398-9DC4-FFC0929E2F27}" type="presParOf" srcId="{4AD04206-D20E-4F5E-8A21-07D16777A756}" destId="{E469CFA6-2D28-4F95-B963-E6E3C9393768}" srcOrd="2" destOrd="0" presId="urn:microsoft.com/office/officeart/2018/2/layout/IconLabelList"/>
    <dgm:cxn modelId="{4B3CCC53-966F-4D2A-A7C8-77854A97491A}" type="presParOf" srcId="{7505E7EE-FF6F-45E6-9657-C5901CCAA3B1}" destId="{8DBD57C2-6E86-4BBA-946E-F8BF616B0ADB}" srcOrd="1" destOrd="0" presId="urn:microsoft.com/office/officeart/2018/2/layout/IconLabelList"/>
    <dgm:cxn modelId="{9833AB44-80B0-480F-9E46-473CA2E5B430}" type="presParOf" srcId="{7505E7EE-FF6F-45E6-9657-C5901CCAA3B1}" destId="{E9829DEC-7F38-45F4-9BE1-142F160E1BAE}" srcOrd="2" destOrd="0" presId="urn:microsoft.com/office/officeart/2018/2/layout/IconLabelList"/>
    <dgm:cxn modelId="{08A35ED6-22F1-423F-B02A-6B065EC09372}" type="presParOf" srcId="{E9829DEC-7F38-45F4-9BE1-142F160E1BAE}" destId="{885B15D7-E46B-443D-B3AC-10FBE463BFA0}" srcOrd="0" destOrd="0" presId="urn:microsoft.com/office/officeart/2018/2/layout/IconLabelList"/>
    <dgm:cxn modelId="{50AF4314-5BAE-46DC-8D64-97942F2A5EA5}" type="presParOf" srcId="{E9829DEC-7F38-45F4-9BE1-142F160E1BAE}" destId="{9B8D6736-8177-4861-B0B3-482BD498796D}" srcOrd="1" destOrd="0" presId="urn:microsoft.com/office/officeart/2018/2/layout/IconLabelList"/>
    <dgm:cxn modelId="{B118880C-712A-4171-B212-7669968D4D2D}" type="presParOf" srcId="{E9829DEC-7F38-45F4-9BE1-142F160E1BAE}" destId="{5F37CEAE-66D7-493C-B382-677D802B6C9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9C9A1-C106-42E5-872B-9243E8B7B064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BEC0D-5877-4DF8-8132-C9D618F1AD5D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4699-59C6-4753-9AA7-F4858900909B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Work in teams to break real-world problems into clear steps</a:t>
          </a:r>
        </a:p>
      </dsp:txBody>
      <dsp:txXfrm>
        <a:off x="1099610" y="1878"/>
        <a:ext cx="9873189" cy="952043"/>
      </dsp:txXfrm>
    </dsp:sp>
    <dsp:sp modelId="{CA9A443D-FB4D-4F80-8EFD-DCBB18AF78F2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CDA28-A556-4D13-8F52-43FF3E37A442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ED2E3-2496-45FB-80CC-49992045B373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Programming students write pseudo code</a:t>
          </a:r>
        </a:p>
      </dsp:txBody>
      <dsp:txXfrm>
        <a:off x="1099610" y="1191932"/>
        <a:ext cx="9873189" cy="952043"/>
      </dsp:txXfrm>
    </dsp:sp>
    <dsp:sp modelId="{361D7FC6-4BCF-48F7-BDAB-379C2304A2EA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FF3D7-3AE2-4B8D-A68A-4744CD06EB76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549AA-5159-490F-98AD-2A4C97E44C30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Hardware students write troubleshooting steps</a:t>
          </a:r>
        </a:p>
      </dsp:txBody>
      <dsp:txXfrm>
        <a:off x="1099610" y="2381986"/>
        <a:ext cx="9873189" cy="952043"/>
      </dsp:txXfrm>
    </dsp:sp>
    <dsp:sp modelId="{3C4B8B13-F6A0-462F-B82D-BCA4DC988E97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04898-554D-435F-9775-67078FBF84A9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70DB5-6745-4DCA-B66E-71F6F165C93F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Fast paced logical thinking challenge</a:t>
          </a:r>
        </a:p>
      </dsp:txBody>
      <dsp:txXfrm>
        <a:off x="1099610" y="3572041"/>
        <a:ext cx="9873189" cy="95204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01653-3285-4FB1-B6CE-49A9C0FE2A9F}">
      <dsp:nvSpPr>
        <dsp:cNvPr id="0" name=""/>
        <dsp:cNvSpPr/>
      </dsp:nvSpPr>
      <dsp:spPr>
        <a:xfrm>
          <a:off x="1976400" y="69588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49082-1864-42A2-9CB2-85213AA2979E}">
      <dsp:nvSpPr>
        <dsp:cNvPr id="0" name=""/>
        <dsp:cNvSpPr/>
      </dsp:nvSpPr>
      <dsp:spPr>
        <a:xfrm>
          <a:off x="788400" y="311007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Programming Task: Find a library resource</a:t>
          </a:r>
        </a:p>
      </dsp:txBody>
      <dsp:txXfrm>
        <a:off x="788400" y="3110075"/>
        <a:ext cx="4320000" cy="720000"/>
      </dsp:txXfrm>
    </dsp:sp>
    <dsp:sp modelId="{6825C40E-375A-4AC5-A236-933163EEB3C8}">
      <dsp:nvSpPr>
        <dsp:cNvPr id="0" name=""/>
        <dsp:cNvSpPr/>
      </dsp:nvSpPr>
      <dsp:spPr>
        <a:xfrm>
          <a:off x="7052400" y="695887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A20A8-5582-43F2-9ABC-897AA8E4F1D5}">
      <dsp:nvSpPr>
        <dsp:cNvPr id="0" name=""/>
        <dsp:cNvSpPr/>
      </dsp:nvSpPr>
      <dsp:spPr>
        <a:xfrm>
          <a:off x="5864400" y="311007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Hardware Task: Laptop won’t connect to projector</a:t>
          </a:r>
        </a:p>
      </dsp:txBody>
      <dsp:txXfrm>
        <a:off x="5864400" y="3110075"/>
        <a:ext cx="432000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B097FC-8EF5-4321-B0D1-A2F5B62AFF39}">
      <dsp:nvSpPr>
        <dsp:cNvPr id="0" name=""/>
        <dsp:cNvSpPr/>
      </dsp:nvSpPr>
      <dsp:spPr>
        <a:xfrm>
          <a:off x="2273400" y="462981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E38AF-CECD-4E89-99FE-038282932B2A}">
      <dsp:nvSpPr>
        <dsp:cNvPr id="0" name=""/>
        <dsp:cNvSpPr/>
      </dsp:nvSpPr>
      <dsp:spPr>
        <a:xfrm>
          <a:off x="2741400" y="93098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EE836-F906-4C65-AEF9-E6B6BB28548A}">
      <dsp:nvSpPr>
        <dsp:cNvPr id="0" name=""/>
        <dsp:cNvSpPr/>
      </dsp:nvSpPr>
      <dsp:spPr>
        <a:xfrm>
          <a:off x="1571400" y="334298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Programming Task: Create a social media profile</a:t>
          </a:r>
        </a:p>
      </dsp:txBody>
      <dsp:txXfrm>
        <a:off x="1571400" y="3342981"/>
        <a:ext cx="3600000" cy="720000"/>
      </dsp:txXfrm>
    </dsp:sp>
    <dsp:sp modelId="{403D2A72-B558-4900-8FD4-B2D6DF7AF067}">
      <dsp:nvSpPr>
        <dsp:cNvPr id="0" name=""/>
        <dsp:cNvSpPr/>
      </dsp:nvSpPr>
      <dsp:spPr>
        <a:xfrm>
          <a:off x="6503400" y="462981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EFFEC-F528-46CE-9263-54687D2E2900}">
      <dsp:nvSpPr>
        <dsp:cNvPr id="0" name=""/>
        <dsp:cNvSpPr/>
      </dsp:nvSpPr>
      <dsp:spPr>
        <a:xfrm>
          <a:off x="6971400" y="93098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669C1-831B-4EBC-A78B-DBE03E02820C}">
      <dsp:nvSpPr>
        <dsp:cNvPr id="0" name=""/>
        <dsp:cNvSpPr/>
      </dsp:nvSpPr>
      <dsp:spPr>
        <a:xfrm>
          <a:off x="5801400" y="334298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Hardware Task: Keyboard not responding</a:t>
          </a:r>
        </a:p>
      </dsp:txBody>
      <dsp:txXfrm>
        <a:off x="5801400" y="3342981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CFFC5-61C7-4A31-97A0-3F3D6620EB3B}">
      <dsp:nvSpPr>
        <dsp:cNvPr id="0" name=""/>
        <dsp:cNvSpPr/>
      </dsp:nvSpPr>
      <dsp:spPr>
        <a:xfrm>
          <a:off x="0" y="3535"/>
          <a:ext cx="109728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9E236-6779-4E55-8E24-A3B6FD8E2155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F72EC-74D2-4799-984E-1A73FBD71109}">
      <dsp:nvSpPr>
        <dsp:cNvPr id="0" name=""/>
        <dsp:cNvSpPr/>
      </dsp:nvSpPr>
      <dsp:spPr>
        <a:xfrm>
          <a:off x="869886" y="3535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Teams of 3 to 4</a:t>
          </a:r>
        </a:p>
      </dsp:txBody>
      <dsp:txXfrm>
        <a:off x="869886" y="3535"/>
        <a:ext cx="10102913" cy="753148"/>
      </dsp:txXfrm>
    </dsp:sp>
    <dsp:sp modelId="{185FCD7C-6EA6-41F9-93CD-4FE902B69FB1}">
      <dsp:nvSpPr>
        <dsp:cNvPr id="0" name=""/>
        <dsp:cNvSpPr/>
      </dsp:nvSpPr>
      <dsp:spPr>
        <a:xfrm>
          <a:off x="0" y="944971"/>
          <a:ext cx="109728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DB5DB-A0E2-4314-9289-DD853D6B2862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C84CB-7DB5-47A6-932E-AEB7C651DF8C}">
      <dsp:nvSpPr>
        <dsp:cNvPr id="0" name=""/>
        <dsp:cNvSpPr/>
      </dsp:nvSpPr>
      <dsp:spPr>
        <a:xfrm>
          <a:off x="869886" y="944971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Everyone participates</a:t>
          </a:r>
        </a:p>
      </dsp:txBody>
      <dsp:txXfrm>
        <a:off x="869886" y="944971"/>
        <a:ext cx="10102913" cy="753148"/>
      </dsp:txXfrm>
    </dsp:sp>
    <dsp:sp modelId="{BD0F0427-5192-4288-B698-3DBC13F11A1A}">
      <dsp:nvSpPr>
        <dsp:cNvPr id="0" name=""/>
        <dsp:cNvSpPr/>
      </dsp:nvSpPr>
      <dsp:spPr>
        <a:xfrm>
          <a:off x="0" y="1886407"/>
          <a:ext cx="109728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E80AD-8ADD-491A-8DB2-3C7D54492959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9A982-ECD4-42FA-9917-B39EAAE48F04}">
      <dsp:nvSpPr>
        <dsp:cNvPr id="0" name=""/>
        <dsp:cNvSpPr/>
      </dsp:nvSpPr>
      <dsp:spPr>
        <a:xfrm>
          <a:off x="869886" y="1886407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Listen before writing answers</a:t>
          </a:r>
        </a:p>
      </dsp:txBody>
      <dsp:txXfrm>
        <a:off x="869886" y="1886407"/>
        <a:ext cx="10102913" cy="753148"/>
      </dsp:txXfrm>
    </dsp:sp>
    <dsp:sp modelId="{78E53ADC-9843-4154-9270-92FEE39E53FD}">
      <dsp:nvSpPr>
        <dsp:cNvPr id="0" name=""/>
        <dsp:cNvSpPr/>
      </dsp:nvSpPr>
      <dsp:spPr>
        <a:xfrm>
          <a:off x="0" y="2827842"/>
          <a:ext cx="109728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3E266-34DA-40B3-AC98-3C19E8DCF1B4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E62C3-DE8D-4FA1-B787-119C7D5C842E}">
      <dsp:nvSpPr>
        <dsp:cNvPr id="0" name=""/>
        <dsp:cNvSpPr/>
      </dsp:nvSpPr>
      <dsp:spPr>
        <a:xfrm>
          <a:off x="869886" y="2827842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One records, one presents, all contribute</a:t>
          </a:r>
        </a:p>
      </dsp:txBody>
      <dsp:txXfrm>
        <a:off x="869886" y="2827842"/>
        <a:ext cx="10102913" cy="753148"/>
      </dsp:txXfrm>
    </dsp:sp>
    <dsp:sp modelId="{76F46E10-8DCD-4309-8D29-2171F8A95A88}">
      <dsp:nvSpPr>
        <dsp:cNvPr id="0" name=""/>
        <dsp:cNvSpPr/>
      </dsp:nvSpPr>
      <dsp:spPr>
        <a:xfrm>
          <a:off x="0" y="3769278"/>
          <a:ext cx="109728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CE278-A0EB-4D29-B4E7-73EB0E4C9D03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E3601-9FC1-4606-A805-A502D61791DA}">
      <dsp:nvSpPr>
        <dsp:cNvPr id="0" name=""/>
        <dsp:cNvSpPr/>
      </dsp:nvSpPr>
      <dsp:spPr>
        <a:xfrm>
          <a:off x="869886" y="3769278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Respect teammates</a:t>
          </a:r>
        </a:p>
      </dsp:txBody>
      <dsp:txXfrm>
        <a:off x="869886" y="3769278"/>
        <a:ext cx="10102913" cy="753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A34E0-8673-4EE3-88C0-DDDE4F6A0FA9}">
      <dsp:nvSpPr>
        <dsp:cNvPr id="0" name=""/>
        <dsp:cNvSpPr/>
      </dsp:nvSpPr>
      <dsp:spPr>
        <a:xfrm>
          <a:off x="0" y="2841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Each round gives a new scenario</a:t>
          </a:r>
        </a:p>
      </dsp:txBody>
      <dsp:txXfrm>
        <a:off x="39809" y="68225"/>
        <a:ext cx="10893182" cy="735872"/>
      </dsp:txXfrm>
    </dsp:sp>
    <dsp:sp modelId="{8DA07217-E4C4-4D9B-93F9-C1EDAEC6AFF8}">
      <dsp:nvSpPr>
        <dsp:cNvPr id="0" name=""/>
        <dsp:cNvSpPr/>
      </dsp:nvSpPr>
      <dsp:spPr>
        <a:xfrm>
          <a:off x="0" y="94182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Programming teams write pseudo code</a:t>
          </a:r>
        </a:p>
      </dsp:txBody>
      <dsp:txXfrm>
        <a:off x="39809" y="981635"/>
        <a:ext cx="10893182" cy="735872"/>
      </dsp:txXfrm>
    </dsp:sp>
    <dsp:sp modelId="{1DE15BAF-3755-42FA-978C-4101744F1E31}">
      <dsp:nvSpPr>
        <dsp:cNvPr id="0" name=""/>
        <dsp:cNvSpPr/>
      </dsp:nvSpPr>
      <dsp:spPr>
        <a:xfrm>
          <a:off x="0" y="185523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Hardware teams write troubleshooting steps</a:t>
          </a:r>
        </a:p>
      </dsp:txBody>
      <dsp:txXfrm>
        <a:off x="39809" y="1895045"/>
        <a:ext cx="10893182" cy="735872"/>
      </dsp:txXfrm>
    </dsp:sp>
    <dsp:sp modelId="{639B486D-82E9-41DD-B89F-1798C19ABA2E}">
      <dsp:nvSpPr>
        <dsp:cNvPr id="0" name=""/>
        <dsp:cNvSpPr/>
      </dsp:nvSpPr>
      <dsp:spPr>
        <a:xfrm>
          <a:off x="0" y="276864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You may stand or use whiteboards</a:t>
          </a:r>
        </a:p>
      </dsp:txBody>
      <dsp:txXfrm>
        <a:off x="39809" y="2808455"/>
        <a:ext cx="10893182" cy="735872"/>
      </dsp:txXfrm>
    </dsp:sp>
    <dsp:sp modelId="{1D9DEF0D-8E2B-431E-8DEF-0227DD7A904C}">
      <dsp:nvSpPr>
        <dsp:cNvPr id="0" name=""/>
        <dsp:cNvSpPr/>
      </dsp:nvSpPr>
      <dsp:spPr>
        <a:xfrm>
          <a:off x="0" y="3682056"/>
          <a:ext cx="109728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Call out DONE when finished</a:t>
          </a:r>
        </a:p>
      </dsp:txBody>
      <dsp:txXfrm>
        <a:off x="39809" y="3721865"/>
        <a:ext cx="10893182" cy="735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B304E-B9F4-403E-AD0D-A19588101B42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DA861-7980-4199-8260-D83FC411B12C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3113B-762E-4C12-ACF0-3F5241C9E304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Speed: First team done earns a point</a:t>
          </a:r>
        </a:p>
      </dsp:txBody>
      <dsp:txXfrm>
        <a:off x="1099610" y="1878"/>
        <a:ext cx="9873189" cy="952043"/>
      </dsp:txXfrm>
    </dsp:sp>
    <dsp:sp modelId="{667C0A25-858E-44F4-A4E9-744AE5B8C031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A03BD-AC10-445C-871D-E32BCAFA9511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07032-5168-494B-98E3-1DDEF3DBA160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Clear Thinking: Logical steps earn 2 points</a:t>
          </a:r>
        </a:p>
      </dsp:txBody>
      <dsp:txXfrm>
        <a:off x="1099610" y="1191932"/>
        <a:ext cx="9873189" cy="952043"/>
      </dsp:txXfrm>
    </dsp:sp>
    <dsp:sp modelId="{4D72F983-2731-420B-B324-D69CC6CE886C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8A9ED-74EE-4756-B428-1F8D6A925D3D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79E85-8A97-42F8-B3F5-70E30DABA02D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Teamwork: Everyone contributes earns 1 point</a:t>
          </a:r>
        </a:p>
      </dsp:txBody>
      <dsp:txXfrm>
        <a:off x="1099610" y="2381986"/>
        <a:ext cx="9873189" cy="952043"/>
      </dsp:txXfrm>
    </dsp:sp>
    <dsp:sp modelId="{5EA163DC-A766-4BB1-852C-A34B89366A6D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D2FC5-9331-4D68-A8EB-124A52C56746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51415-B476-4CFE-B93A-AD297FE93506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Fast is good. Clear thinking is better.</a:t>
          </a:r>
        </a:p>
      </dsp:txBody>
      <dsp:txXfrm>
        <a:off x="1099610" y="3572041"/>
        <a:ext cx="9873189" cy="9520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EEA58-1E05-4487-9B9B-EBAFF6D90AB4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2CEE6-4312-45B6-8EBA-A47678348DAF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E6D15-C51B-4AAD-AE13-47CB80B9C002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Different experiences create stronger teams</a:t>
          </a:r>
        </a:p>
      </dsp:txBody>
      <dsp:txXfrm>
        <a:off x="1099610" y="1878"/>
        <a:ext cx="9873189" cy="952043"/>
      </dsp:txXfrm>
    </dsp:sp>
    <dsp:sp modelId="{274EA0D4-D770-44A1-A98F-A016D26D4C8B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37E17-6B0A-481B-B8CD-A35C60A12C59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C080-FD39-4AD4-BB33-7DC56CFF0C48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Make space for every voice</a:t>
          </a:r>
        </a:p>
      </dsp:txBody>
      <dsp:txXfrm>
        <a:off x="1099610" y="1191932"/>
        <a:ext cx="9873189" cy="952043"/>
      </dsp:txXfrm>
    </dsp:sp>
    <dsp:sp modelId="{66CF991F-90A0-4C5B-99DE-B23D1BF6E52D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138EB-EA6A-4601-AAD0-AF725662D607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0635D-E022-46A4-A115-68C08F1CC045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 clear language</a:t>
          </a:r>
        </a:p>
      </dsp:txBody>
      <dsp:txXfrm>
        <a:off x="1099610" y="2381986"/>
        <a:ext cx="9873189" cy="952043"/>
      </dsp:txXfrm>
    </dsp:sp>
    <dsp:sp modelId="{53207F54-7E6D-416D-BCF8-222C4633D060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75BB0-B912-40C4-B658-97826C1F9112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EB20F-EF19-4765-88EA-FF094C47B4EF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Ask questions</a:t>
          </a:r>
        </a:p>
      </dsp:txBody>
      <dsp:txXfrm>
        <a:off x="1099610" y="3572041"/>
        <a:ext cx="9873189" cy="952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FA530-473A-4E4A-8036-B675EB1CC452}">
      <dsp:nvSpPr>
        <dsp:cNvPr id="0" name=""/>
        <dsp:cNvSpPr/>
      </dsp:nvSpPr>
      <dsp:spPr>
        <a:xfrm>
          <a:off x="520" y="1461303"/>
          <a:ext cx="2109427" cy="2531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365" tIns="0" rIns="20836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Share team solutions</a:t>
          </a:r>
        </a:p>
      </dsp:txBody>
      <dsp:txXfrm>
        <a:off x="520" y="2473828"/>
        <a:ext cx="2109427" cy="1518787"/>
      </dsp:txXfrm>
    </dsp:sp>
    <dsp:sp modelId="{A5614984-EF26-40C7-A39B-B923AD9105D0}">
      <dsp:nvSpPr>
        <dsp:cNvPr id="0" name=""/>
        <dsp:cNvSpPr/>
      </dsp:nvSpPr>
      <dsp:spPr>
        <a:xfrm>
          <a:off x="520" y="1461303"/>
          <a:ext cx="2109427" cy="101252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365" tIns="165100" rIns="208365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01</a:t>
          </a:r>
        </a:p>
      </dsp:txBody>
      <dsp:txXfrm>
        <a:off x="520" y="1461303"/>
        <a:ext cx="2109427" cy="1012525"/>
      </dsp:txXfrm>
    </dsp:sp>
    <dsp:sp modelId="{33C493E5-4905-4B5A-B65C-0E982D28D4D4}">
      <dsp:nvSpPr>
        <dsp:cNvPr id="0" name=""/>
        <dsp:cNvSpPr/>
      </dsp:nvSpPr>
      <dsp:spPr>
        <a:xfrm>
          <a:off x="2278702" y="1461303"/>
          <a:ext cx="2109427" cy="2531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365" tIns="0" rIns="20836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Discuss what worked</a:t>
          </a:r>
        </a:p>
      </dsp:txBody>
      <dsp:txXfrm>
        <a:off x="2278702" y="2473828"/>
        <a:ext cx="2109427" cy="1518787"/>
      </dsp:txXfrm>
    </dsp:sp>
    <dsp:sp modelId="{686BA1C0-80DA-496B-A601-C0E6C889A9C3}">
      <dsp:nvSpPr>
        <dsp:cNvPr id="0" name=""/>
        <dsp:cNvSpPr/>
      </dsp:nvSpPr>
      <dsp:spPr>
        <a:xfrm>
          <a:off x="2278702" y="1461303"/>
          <a:ext cx="2109427" cy="101252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365" tIns="165100" rIns="208365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02</a:t>
          </a:r>
        </a:p>
      </dsp:txBody>
      <dsp:txXfrm>
        <a:off x="2278702" y="1461303"/>
        <a:ext cx="2109427" cy="1012525"/>
      </dsp:txXfrm>
    </dsp:sp>
    <dsp:sp modelId="{8E99266C-E96B-4E62-BF8B-F0CB6CC8C97A}">
      <dsp:nvSpPr>
        <dsp:cNvPr id="0" name=""/>
        <dsp:cNvSpPr/>
      </dsp:nvSpPr>
      <dsp:spPr>
        <a:xfrm>
          <a:off x="4556884" y="1461303"/>
          <a:ext cx="2109427" cy="2531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365" tIns="0" rIns="208365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Compare approaches</a:t>
          </a:r>
        </a:p>
      </dsp:txBody>
      <dsp:txXfrm>
        <a:off x="4556884" y="2473828"/>
        <a:ext cx="2109427" cy="1518787"/>
      </dsp:txXfrm>
    </dsp:sp>
    <dsp:sp modelId="{493B9053-C134-4EA4-AC58-DBD3D6D5A91E}">
      <dsp:nvSpPr>
        <dsp:cNvPr id="0" name=""/>
        <dsp:cNvSpPr/>
      </dsp:nvSpPr>
      <dsp:spPr>
        <a:xfrm>
          <a:off x="4556884" y="1461303"/>
          <a:ext cx="2109427" cy="1012525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365" tIns="165100" rIns="208365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03</a:t>
          </a:r>
        </a:p>
      </dsp:txBody>
      <dsp:txXfrm>
        <a:off x="4556884" y="1461303"/>
        <a:ext cx="2109427" cy="10125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EB861-F4B5-4221-83F8-CF1D49C8973A}">
      <dsp:nvSpPr>
        <dsp:cNvPr id="0" name=""/>
        <dsp:cNvSpPr/>
      </dsp:nvSpPr>
      <dsp:spPr>
        <a:xfrm>
          <a:off x="0" y="1878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103F-2DC0-42E0-9EF3-761C6E96A2EF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57198-0468-42E2-922E-689389A9A4BD}">
      <dsp:nvSpPr>
        <dsp:cNvPr id="0" name=""/>
        <dsp:cNvSpPr/>
      </dsp:nvSpPr>
      <dsp:spPr>
        <a:xfrm>
          <a:off x="1099610" y="1878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Break problems into logical steps</a:t>
          </a:r>
        </a:p>
      </dsp:txBody>
      <dsp:txXfrm>
        <a:off x="1099610" y="1878"/>
        <a:ext cx="9873189" cy="952043"/>
      </dsp:txXfrm>
    </dsp:sp>
    <dsp:sp modelId="{505B44D8-E033-47B1-95DF-993101146E64}">
      <dsp:nvSpPr>
        <dsp:cNvPr id="0" name=""/>
        <dsp:cNvSpPr/>
      </dsp:nvSpPr>
      <dsp:spPr>
        <a:xfrm>
          <a:off x="0" y="1191932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E2A3B-997B-4A0C-8170-29EF74C8122F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119C2-646E-4E51-A267-96BEAD84F6F5}">
      <dsp:nvSpPr>
        <dsp:cNvPr id="0" name=""/>
        <dsp:cNvSpPr/>
      </dsp:nvSpPr>
      <dsp:spPr>
        <a:xfrm>
          <a:off x="1099610" y="1191932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Think like a programmer or technician</a:t>
          </a:r>
        </a:p>
      </dsp:txBody>
      <dsp:txXfrm>
        <a:off x="1099610" y="1191932"/>
        <a:ext cx="9873189" cy="952043"/>
      </dsp:txXfrm>
    </dsp:sp>
    <dsp:sp modelId="{0EEC9B88-895E-48D5-9C92-45EB2F2FE33D}">
      <dsp:nvSpPr>
        <dsp:cNvPr id="0" name=""/>
        <dsp:cNvSpPr/>
      </dsp:nvSpPr>
      <dsp:spPr>
        <a:xfrm>
          <a:off x="0" y="2381986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727EB-FC1B-4B54-99AE-58F35CCB06AF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20BF3-3A8D-488F-A71B-6B9B94EF6AA6}">
      <dsp:nvSpPr>
        <dsp:cNvPr id="0" name=""/>
        <dsp:cNvSpPr/>
      </dsp:nvSpPr>
      <dsp:spPr>
        <a:xfrm>
          <a:off x="1099610" y="2381986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Work as a team</a:t>
          </a:r>
        </a:p>
      </dsp:txBody>
      <dsp:txXfrm>
        <a:off x="1099610" y="2381986"/>
        <a:ext cx="9873189" cy="952043"/>
      </dsp:txXfrm>
    </dsp:sp>
    <dsp:sp modelId="{9AA02661-13AC-4B90-AB5E-DE4FFA106BD3}">
      <dsp:nvSpPr>
        <dsp:cNvPr id="0" name=""/>
        <dsp:cNvSpPr/>
      </dsp:nvSpPr>
      <dsp:spPr>
        <a:xfrm>
          <a:off x="0" y="3572041"/>
          <a:ext cx="10972800" cy="952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736C6-B386-40F4-8463-2C99E142039C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202CF-907D-48B2-BD20-3FED101908F1}">
      <dsp:nvSpPr>
        <dsp:cNvPr id="0" name=""/>
        <dsp:cNvSpPr/>
      </dsp:nvSpPr>
      <dsp:spPr>
        <a:xfrm>
          <a:off x="1099610" y="3572041"/>
          <a:ext cx="98731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Explain reasoning clearly</a:t>
          </a:r>
        </a:p>
      </dsp:txBody>
      <dsp:txXfrm>
        <a:off x="1099610" y="3572041"/>
        <a:ext cx="9873189" cy="9520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D778E-3083-4DEF-8D68-16C083241563}">
      <dsp:nvSpPr>
        <dsp:cNvPr id="0" name=""/>
        <dsp:cNvSpPr/>
      </dsp:nvSpPr>
      <dsp:spPr>
        <a:xfrm>
          <a:off x="1953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C4AF8-5393-4CC6-A0F0-C05918AF7550}">
      <dsp:nvSpPr>
        <dsp:cNvPr id="0" name=""/>
        <dsp:cNvSpPr/>
      </dsp:nvSpPr>
      <dsp:spPr>
        <a:xfrm>
          <a:off x="765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Programming Task: Send an email message</a:t>
          </a:r>
        </a:p>
      </dsp:txBody>
      <dsp:txXfrm>
        <a:off x="765914" y="2691902"/>
        <a:ext cx="4320000" cy="720000"/>
      </dsp:txXfrm>
    </dsp:sp>
    <dsp:sp modelId="{395B8EF3-EE04-4987-9E4C-E5B5440649CA}">
      <dsp:nvSpPr>
        <dsp:cNvPr id="0" name=""/>
        <dsp:cNvSpPr/>
      </dsp:nvSpPr>
      <dsp:spPr>
        <a:xfrm>
          <a:off x="7029914" y="277502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1D682-9783-43F6-939B-E0A23C2E605B}">
      <dsp:nvSpPr>
        <dsp:cNvPr id="0" name=""/>
        <dsp:cNvSpPr/>
      </dsp:nvSpPr>
      <dsp:spPr>
        <a:xfrm>
          <a:off x="5841914" y="269190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Hardware Task: Wi-Fi issue</a:t>
          </a:r>
        </a:p>
      </dsp:txBody>
      <dsp:txXfrm>
        <a:off x="5841914" y="2691902"/>
        <a:ext cx="432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EBBE3-BE20-4F01-84BF-C52D68D78438}">
      <dsp:nvSpPr>
        <dsp:cNvPr id="0" name=""/>
        <dsp:cNvSpPr/>
      </dsp:nvSpPr>
      <dsp:spPr>
        <a:xfrm>
          <a:off x="1976400" y="69588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9CFA6-2D28-4F95-B963-E6E3C9393768}">
      <dsp:nvSpPr>
        <dsp:cNvPr id="0" name=""/>
        <dsp:cNvSpPr/>
      </dsp:nvSpPr>
      <dsp:spPr>
        <a:xfrm>
          <a:off x="788400" y="311007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Programming Task: Morning routine steps</a:t>
          </a:r>
        </a:p>
      </dsp:txBody>
      <dsp:txXfrm>
        <a:off x="788400" y="3110075"/>
        <a:ext cx="4320000" cy="720000"/>
      </dsp:txXfrm>
    </dsp:sp>
    <dsp:sp modelId="{885B15D7-E46B-443D-B3AC-10FBE463BFA0}">
      <dsp:nvSpPr>
        <dsp:cNvPr id="0" name=""/>
        <dsp:cNvSpPr/>
      </dsp:nvSpPr>
      <dsp:spPr>
        <a:xfrm>
          <a:off x="7052400" y="695887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7CEAE-66D7-493C-B382-677D802B6C94}">
      <dsp:nvSpPr>
        <dsp:cNvPr id="0" name=""/>
        <dsp:cNvSpPr/>
      </dsp:nvSpPr>
      <dsp:spPr>
        <a:xfrm>
          <a:off x="5864400" y="3110075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Hardware Task: Printer not working</a:t>
          </a:r>
        </a:p>
      </dsp:txBody>
      <dsp:txXfrm>
        <a:off x="5864400" y="3110075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WVYSEXUKS4?feature=oembed" TargetMode="Externa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kh7sejUbpc?feature=oembed" TargetMode="Externa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kh7sejUbpc?feature=oembed" TargetMode="Externa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_bNjF-xR1U?feature=oembed" TargetMode="Externa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_bNjF-xR1U?feature=oembed" TargetMode="Externa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240400AA-67DB-0E64-B532-15097C8D86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981" b="975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Pseudo Code &amp; Troubleshooting Challenge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Team Logic Challenge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397" y="4960961"/>
            <a:ext cx="7055893" cy="107805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ead in a toaster">
            <a:extLst>
              <a:ext uri="{FF2B5EF4-FFF2-40B4-BE49-F238E27FC236}">
                <a16:creationId xmlns:a16="http://schemas.microsoft.com/office/drawing/2014/main" id="{4A343652-D1D2-2823-04B7-0A2DB6131B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30" r="26104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Programming Example – Making Toast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/>
              <a:t>Get bread</a:t>
            </a:r>
          </a:p>
          <a:p>
            <a:r>
              <a:rPr lang="en-US" sz="2000"/>
              <a:t>Put bread in toaster</a:t>
            </a:r>
          </a:p>
          <a:p>
            <a:r>
              <a:rPr lang="en-US" sz="2000"/>
              <a:t>Press toast button</a:t>
            </a:r>
          </a:p>
          <a:p>
            <a:r>
              <a:rPr lang="en-US" sz="2000"/>
              <a:t>Remove toast when finished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white electrical box with wires">
            <a:extLst>
              <a:ext uri="{FF2B5EF4-FFF2-40B4-BE49-F238E27FC236}">
                <a16:creationId xmlns:a16="http://schemas.microsoft.com/office/drawing/2014/main" id="{8672AA64-0545-8F92-17A2-117897C185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65" r="30969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/>
              <a:t>Hardware Example – PC Will Not Power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2000"/>
              <a:t>Check power cable</a:t>
            </a:r>
          </a:p>
          <a:p>
            <a:r>
              <a:rPr lang="en-US" sz="2000"/>
              <a:t>Test wall outlet</a:t>
            </a:r>
          </a:p>
          <a:p>
            <a:r>
              <a:rPr lang="en-US" sz="2000"/>
              <a:t>Inspect power supply</a:t>
            </a:r>
          </a:p>
          <a:p>
            <a:r>
              <a:rPr lang="en-US" sz="2000"/>
              <a:t>Check motherboard connections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 Together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Collaboration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32F8BF-EBA7-00BB-40F5-3537CC12BC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89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After Each Round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Reflection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04C0A260-EE13-C467-0813-C514770426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24166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294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3385" y="13128"/>
            <a:ext cx="3620802" cy="6844872"/>
          </a:xfrm>
          <a:prstGeom prst="rect">
            <a:avLst/>
          </a:prstGeom>
          <a:gradFill>
            <a:gsLst>
              <a:gs pos="0">
                <a:srgbClr val="000000">
                  <a:alpha val="72000"/>
                </a:srgbClr>
              </a:gs>
              <a:gs pos="98000">
                <a:schemeClr val="accent1"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7414" y="0"/>
            <a:ext cx="8584585" cy="640079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65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5682F0-7BC6-4526-8BFA-58EA002C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803" y="1173479"/>
            <a:ext cx="6598597" cy="23364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dirty="0">
                <a:solidFill>
                  <a:srgbClr val="FFFFFF"/>
                </a:solidFill>
              </a:rPr>
              <a:t>Goal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1803" y="3758499"/>
            <a:ext cx="6598597" cy="174154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0DF0F3-0179-4A8A-92E0-932C473DA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89" y="13127"/>
            <a:ext cx="3620804" cy="6387672"/>
          </a:xfrm>
          <a:prstGeom prst="rect">
            <a:avLst/>
          </a:prstGeom>
          <a:gradFill>
            <a:gsLst>
              <a:gs pos="25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50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occer ball in goal">
            <a:extLst>
              <a:ext uri="{FF2B5EF4-FFF2-40B4-BE49-F238E27FC236}">
                <a16:creationId xmlns:a16="http://schemas.microsoft.com/office/drawing/2014/main" id="{1D40D0BF-A99E-94DE-7267-DB993D2C97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83" r="42964" b="2"/>
          <a:stretch>
            <a:fillRect/>
          </a:stretch>
        </p:blipFill>
        <p:spPr>
          <a:xfrm>
            <a:off x="1037820" y="896184"/>
            <a:ext cx="2569597" cy="5051526"/>
          </a:xfrm>
          <a:custGeom>
            <a:avLst/>
            <a:gdLst/>
            <a:ahLst/>
            <a:cxnLst/>
            <a:rect l="l" t="t" r="r" b="b"/>
            <a:pathLst>
              <a:path w="2569597" h="5051526">
                <a:moveTo>
                  <a:pt x="2525763" y="0"/>
                </a:moveTo>
                <a:lnTo>
                  <a:pt x="2569597" y="2214"/>
                </a:lnTo>
                <a:lnTo>
                  <a:pt x="2569597" y="5049313"/>
                </a:lnTo>
                <a:lnTo>
                  <a:pt x="2525763" y="5051526"/>
                </a:lnTo>
                <a:cubicBezTo>
                  <a:pt x="1130823" y="5051526"/>
                  <a:pt x="0" y="3920703"/>
                  <a:pt x="0" y="2525763"/>
                </a:cubicBezTo>
                <a:cubicBezTo>
                  <a:pt x="0" y="1130823"/>
                  <a:pt x="1130823" y="0"/>
                  <a:pt x="25257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886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 the End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A82ECF7-6530-20E8-96D1-D5D785D9EF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35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9C8D46-54D8-4DF1-99A2-E651C7B1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12BF4D-F47A-41C1-85FC-652E412D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rgbClr val="000000">
                  <a:alpha val="41000"/>
                </a:srgbClr>
              </a:gs>
              <a:gs pos="85000">
                <a:schemeClr val="accent1">
                  <a:alpha val="2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FBF53F-BBBA-4974-AD72-0E8CD294E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4500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68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803" y="1201002"/>
            <a:ext cx="7208197" cy="27796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Rounds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1803" y="4940490"/>
            <a:ext cx="7208197" cy="1265112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1000"/>
                </a:srgbClr>
              </a:gs>
              <a:gs pos="86000">
                <a:schemeClr val="accent1">
                  <a:alpha val="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We’re Doing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397" y="4960961"/>
            <a:ext cx="7055893" cy="107805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4000"/>
              <a:t>Round 1</a:t>
            </a:r>
          </a:p>
        </p:txBody>
      </p:sp>
      <p:pic>
        <p:nvPicPr>
          <p:cNvPr id="5" name="Picture 4" descr="Kiwi Slices">
            <a:extLst>
              <a:ext uri="{FF2B5EF4-FFF2-40B4-BE49-F238E27FC236}">
                <a16:creationId xmlns:a16="http://schemas.microsoft.com/office/drawing/2014/main" id="{05C41F93-7ADC-168D-4FAF-6449A75054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087" r="9579" b="-2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Programming Task: Prepare a fruit salad</a:t>
            </a:r>
          </a:p>
          <a:p>
            <a:pPr marL="0" indent="0">
              <a:buNone/>
            </a:pPr>
            <a:r>
              <a:rPr lang="en-US" sz="2000" dirty="0"/>
              <a:t>Hardware Task: Phone will not charge</a:t>
            </a:r>
          </a:p>
        </p:txBody>
      </p:sp>
      <p:pic>
        <p:nvPicPr>
          <p:cNvPr id="8" name="Online Media 7" title="4 MINUTE TIMER ⏲️">
            <a:hlinkClick r:id="" action="ppaction://media"/>
            <a:extLst>
              <a:ext uri="{FF2B5EF4-FFF2-40B4-BE49-F238E27FC236}">
                <a16:creationId xmlns:a16="http://schemas.microsoft.com/office/drawing/2014/main" id="{28ABBBF6-BB95-0D1A-AF3C-5EF32C4F25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2" y="-5672"/>
            <a:ext cx="6079066" cy="343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Round 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B157C3-57AA-C58C-F6E1-138C524CF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64783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nline Media 6" title="3 Minute Cute Calm Summer Classroom Timer (No Music, Happy Harp Alarm at End)">
            <a:hlinkClick r:id="" action="ppaction://media"/>
            <a:extLst>
              <a:ext uri="{FF2B5EF4-FFF2-40B4-BE49-F238E27FC236}">
                <a16:creationId xmlns:a16="http://schemas.microsoft.com/office/drawing/2014/main" id="{16AA1452-E5F2-F49E-E96F-9F7BA9BC38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-11970" y="-12465"/>
            <a:ext cx="4351866" cy="245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Round 3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5AB6C8-D753-11E8-30B6-6D29303A2E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nline Media 6" title="3 Minute Cute Calm Summer Classroom Timer (No Music, Happy Harp Alarm at End)">
            <a:hlinkClick r:id="" action="ppaction://media"/>
            <a:extLst>
              <a:ext uri="{FF2B5EF4-FFF2-40B4-BE49-F238E27FC236}">
                <a16:creationId xmlns:a16="http://schemas.microsoft.com/office/drawing/2014/main" id="{68CB710B-9512-4E87-9079-9937F5094D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-11970" y="-12465"/>
            <a:ext cx="4351866" cy="245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Round 4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D7FE23-3860-C44B-7AE2-F9C9144DE4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nline Media 3" title="2 Minute Timer with Music [ELECTRIC] ⚡">
            <a:hlinkClick r:id="" action="ppaction://media"/>
            <a:extLst>
              <a:ext uri="{FF2B5EF4-FFF2-40B4-BE49-F238E27FC236}">
                <a16:creationId xmlns:a16="http://schemas.microsoft.com/office/drawing/2014/main" id="{8D3DA027-612F-3476-86F7-1F24339D4E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4300766" cy="2429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Round 5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E0A7A0-607C-DFAE-20BF-3C027B68E57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nline Media 3" title="2 Minute Timer with Music [ELECTRIC] ⚡">
            <a:hlinkClick r:id="" action="ppaction://media"/>
            <a:extLst>
              <a:ext uri="{FF2B5EF4-FFF2-40B4-BE49-F238E27FC236}">
                <a16:creationId xmlns:a16="http://schemas.microsoft.com/office/drawing/2014/main" id="{44093A18-01A5-563A-347D-AE2DB0B80D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4300766" cy="2429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8E6D8D-B5DA-EFA2-707B-211192BE53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Team Expectations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397" y="4960961"/>
            <a:ext cx="7055893" cy="107805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Expectations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99B2C0-A03C-61D2-D9A8-4F42739A3F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It Works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B56AA2-C41C-7D0B-7836-D92F4D2542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9C8D46-54D8-4DF1-99A2-E651C7B1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12BF4D-F47A-41C1-85FC-652E412D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rgbClr val="000000">
                  <a:alpha val="41000"/>
                </a:srgbClr>
              </a:gs>
              <a:gs pos="85000">
                <a:schemeClr val="accent1">
                  <a:alpha val="2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FBF53F-BBBA-4974-AD72-0E8CD294E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4500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68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803" y="1201002"/>
            <a:ext cx="7208197" cy="27796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You Earn Points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1803" y="4940490"/>
            <a:ext cx="7208197" cy="1265112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1000"/>
                </a:srgbClr>
              </a:gs>
              <a:gs pos="86000">
                <a:schemeClr val="accent1">
                  <a:alpha val="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Scoring</a:t>
            </a: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E0E07D33-F0C9-677C-4E15-DA061CC86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804322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299</Words>
  <Application>Microsoft Office PowerPoint</Application>
  <PresentationFormat>Widescreen</PresentationFormat>
  <Paragraphs>73</Paragraphs>
  <Slides>24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Pseudo Code &amp; Troubleshooting Challenge</vt:lpstr>
      <vt:lpstr>What We’re Doing</vt:lpstr>
      <vt:lpstr>Overview</vt:lpstr>
      <vt:lpstr>Team Expectations</vt:lpstr>
      <vt:lpstr>Expectations</vt:lpstr>
      <vt:lpstr>How It Works</vt:lpstr>
      <vt:lpstr>Process</vt:lpstr>
      <vt:lpstr>How You Earn Points</vt:lpstr>
      <vt:lpstr>Scoring</vt:lpstr>
      <vt:lpstr>Examples</vt:lpstr>
      <vt:lpstr>Programming Example – Making Toast</vt:lpstr>
      <vt:lpstr>Hardware Example – PC Will Not Power On</vt:lpstr>
      <vt:lpstr>Work Together</vt:lpstr>
      <vt:lpstr>Collaboration</vt:lpstr>
      <vt:lpstr>After Each Round</vt:lpstr>
      <vt:lpstr>Reflection</vt:lpstr>
      <vt:lpstr>Goal</vt:lpstr>
      <vt:lpstr>By the End</vt:lpstr>
      <vt:lpstr>Rounds</vt:lpstr>
      <vt:lpstr>Round 1</vt:lpstr>
      <vt:lpstr>Round 2</vt:lpstr>
      <vt:lpstr>Round 3</vt:lpstr>
      <vt:lpstr>Round 4</vt:lpstr>
      <vt:lpstr>Round 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Andrew Spiece</dc:creator>
  <cp:keywords/>
  <dc:description>generated using python-pptx</dc:description>
  <cp:lastModifiedBy>Spiece, Andrew</cp:lastModifiedBy>
  <cp:revision>2</cp:revision>
  <dcterms:created xsi:type="dcterms:W3CDTF">2013-01-27T09:14:16Z</dcterms:created>
  <dcterms:modified xsi:type="dcterms:W3CDTF">2026-02-26T12:30:24Z</dcterms:modified>
  <cp:category/>
</cp:coreProperties>
</file>